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49" r:id="rId4"/>
  </p:sldMasterIdLst>
  <p:notesMasterIdLst>
    <p:notesMasterId r:id="rId37"/>
  </p:notesMasterIdLst>
  <p:handoutMasterIdLst>
    <p:handoutMasterId r:id="rId38"/>
  </p:handoutMasterIdLst>
  <p:sldIdLst>
    <p:sldId id="354" r:id="rId5"/>
    <p:sldId id="359" r:id="rId6"/>
    <p:sldId id="401" r:id="rId7"/>
    <p:sldId id="289" r:id="rId8"/>
    <p:sldId id="688" r:id="rId9"/>
    <p:sldId id="293" r:id="rId10"/>
    <p:sldId id="298" r:id="rId11"/>
    <p:sldId id="334" r:id="rId12"/>
    <p:sldId id="294" r:id="rId13"/>
    <p:sldId id="295" r:id="rId14"/>
    <p:sldId id="296" r:id="rId15"/>
    <p:sldId id="377" r:id="rId16"/>
    <p:sldId id="378" r:id="rId17"/>
    <p:sldId id="407" r:id="rId18"/>
    <p:sldId id="406" r:id="rId19"/>
    <p:sldId id="771" r:id="rId20"/>
    <p:sldId id="383" r:id="rId21"/>
    <p:sldId id="386" r:id="rId22"/>
    <p:sldId id="388" r:id="rId23"/>
    <p:sldId id="742" r:id="rId24"/>
    <p:sldId id="743" r:id="rId25"/>
    <p:sldId id="744" r:id="rId26"/>
    <p:sldId id="721" r:id="rId27"/>
    <p:sldId id="740" r:id="rId28"/>
    <p:sldId id="345" r:id="rId29"/>
    <p:sldId id="746" r:id="rId30"/>
    <p:sldId id="736" r:id="rId31"/>
    <p:sldId id="3616" r:id="rId32"/>
    <p:sldId id="275" r:id="rId33"/>
    <p:sldId id="373" r:id="rId34"/>
    <p:sldId id="367" r:id="rId35"/>
    <p:sldId id="3617" r:id="rId36"/>
  </p:sldIdLst>
  <p:sldSz cx="9144000" cy="6858000" type="screen4x3"/>
  <p:notesSz cx="7023100" cy="93091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32" userDrawn="1">
          <p15:clr>
            <a:srgbClr val="A4A3A4"/>
          </p15:clr>
        </p15:guide>
        <p15:guide id="2" pos="2212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3D69B"/>
    <a:srgbClr val="E6B9B8"/>
    <a:srgbClr val="C6E0B4"/>
    <a:srgbClr val="FFFFFF"/>
    <a:srgbClr val="000080"/>
    <a:srgbClr val="CC0000"/>
    <a:srgbClr val="003366"/>
    <a:srgbClr val="808000"/>
    <a:srgbClr val="10116C"/>
    <a:srgbClr val="090A4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C491588-BD15-4D85-AD00-5407DFB24970}" v="2" dt="2025-02-25T13:13:45.577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152" autoAdjust="0"/>
    <p:restoredTop sz="78198" autoAdjust="0"/>
  </p:normalViewPr>
  <p:slideViewPr>
    <p:cSldViewPr snapToObjects="1">
      <p:cViewPr varScale="1">
        <p:scale>
          <a:sx n="90" d="100"/>
          <a:sy n="90" d="100"/>
        </p:scale>
        <p:origin x="2486" y="6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50" d="100"/>
        <a:sy n="150" d="100"/>
      </p:scale>
      <p:origin x="0" y="0"/>
    </p:cViewPr>
  </p:sorterViewPr>
  <p:notesViewPr>
    <p:cSldViewPr snapToGrid="0" snapToObjects="1">
      <p:cViewPr varScale="1">
        <p:scale>
          <a:sx n="123" d="100"/>
          <a:sy n="123" d="100"/>
        </p:scale>
        <p:origin x="-3968" y="-120"/>
      </p:cViewPr>
      <p:guideLst>
        <p:guide orient="horz" pos="2932"/>
        <p:guide pos="2212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presProps" Target="presProps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tableStyles" Target="tableStyles.xml"/><Relationship Id="rId7" Type="http://schemas.openxmlformats.org/officeDocument/2006/relationships/slide" Target="slides/slide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41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notesMaster" Target="notesMasters/notesMaster1.xml"/><Relationship Id="rId40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microsoft.com/office/2015/10/relationships/revisionInfo" Target="revisionInfo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microsoft.com/office/2016/11/relationships/changesInfo" Target="changesInfos/changesInfo1.xml"/><Relationship Id="rId8" Type="http://schemas.openxmlformats.org/officeDocument/2006/relationships/slide" Target="slides/slide4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handoutMaster" Target="handoutMasters/handoutMaster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oore Maj Daniel A" userId="1ea888a5-909b-4d74-ae35-32927d6d8661" providerId="ADAL" clId="{2C491588-BD15-4D85-AD00-5407DFB24970}"/>
    <pc:docChg chg="custSel addSld delSld modSld sldOrd">
      <pc:chgData name="Moore Maj Daniel A" userId="1ea888a5-909b-4d74-ae35-32927d6d8661" providerId="ADAL" clId="{2C491588-BD15-4D85-AD00-5407DFB24970}" dt="2025-02-25T13:17:06.788" v="154"/>
      <pc:docMkLst>
        <pc:docMk/>
      </pc:docMkLst>
      <pc:sldChg chg="add ord setBg">
        <pc:chgData name="Moore Maj Daniel A" userId="1ea888a5-909b-4d74-ae35-32927d6d8661" providerId="ADAL" clId="{2C491588-BD15-4D85-AD00-5407DFB24970}" dt="2025-02-25T13:14:29.769" v="125"/>
        <pc:sldMkLst>
          <pc:docMk/>
          <pc:sldMk cId="0" sldId="275"/>
        </pc:sldMkLst>
      </pc:sldChg>
      <pc:sldChg chg="modSp add mod setBg">
        <pc:chgData name="Moore Maj Daniel A" userId="1ea888a5-909b-4d74-ae35-32927d6d8661" providerId="ADAL" clId="{2C491588-BD15-4D85-AD00-5407DFB24970}" dt="2025-02-25T13:04:27.870" v="98" actId="20577"/>
        <pc:sldMkLst>
          <pc:docMk/>
          <pc:sldMk cId="0" sldId="289"/>
        </pc:sldMkLst>
        <pc:spChg chg="mod">
          <ac:chgData name="Moore Maj Daniel A" userId="1ea888a5-909b-4d74-ae35-32927d6d8661" providerId="ADAL" clId="{2C491588-BD15-4D85-AD00-5407DFB24970}" dt="2025-02-25T13:04:27.870" v="98" actId="20577"/>
          <ac:spMkLst>
            <pc:docMk/>
            <pc:sldMk cId="0" sldId="289"/>
            <ac:spMk id="4099" creationId="{1F3CA467-D60D-F817-A61F-59D272866795}"/>
          </ac:spMkLst>
        </pc:spChg>
      </pc:sldChg>
      <pc:sldChg chg="add setBg">
        <pc:chgData name="Moore Maj Daniel A" userId="1ea888a5-909b-4d74-ae35-32927d6d8661" providerId="ADAL" clId="{2C491588-BD15-4D85-AD00-5407DFB24970}" dt="2025-02-25T12:59:58.317" v="0"/>
        <pc:sldMkLst>
          <pc:docMk/>
          <pc:sldMk cId="4288224590" sldId="293"/>
        </pc:sldMkLst>
      </pc:sldChg>
      <pc:sldChg chg="add setBg">
        <pc:chgData name="Moore Maj Daniel A" userId="1ea888a5-909b-4d74-ae35-32927d6d8661" providerId="ADAL" clId="{2C491588-BD15-4D85-AD00-5407DFB24970}" dt="2025-02-25T12:59:58.317" v="0"/>
        <pc:sldMkLst>
          <pc:docMk/>
          <pc:sldMk cId="4130450952" sldId="294"/>
        </pc:sldMkLst>
      </pc:sldChg>
      <pc:sldChg chg="modSp add mod setBg">
        <pc:chgData name="Moore Maj Daniel A" userId="1ea888a5-909b-4d74-ae35-32927d6d8661" providerId="ADAL" clId="{2C491588-BD15-4D85-AD00-5407DFB24970}" dt="2025-02-25T13:05:07.258" v="103" actId="20577"/>
        <pc:sldMkLst>
          <pc:docMk/>
          <pc:sldMk cId="2330669805" sldId="295"/>
        </pc:sldMkLst>
        <pc:spChg chg="mod">
          <ac:chgData name="Moore Maj Daniel A" userId="1ea888a5-909b-4d74-ae35-32927d6d8661" providerId="ADAL" clId="{2C491588-BD15-4D85-AD00-5407DFB24970}" dt="2025-02-25T13:05:07.258" v="103" actId="20577"/>
          <ac:spMkLst>
            <pc:docMk/>
            <pc:sldMk cId="2330669805" sldId="295"/>
            <ac:spMk id="45059" creationId="{0A4828EA-702F-239B-0488-D5AC88DB0E70}"/>
          </ac:spMkLst>
        </pc:spChg>
      </pc:sldChg>
      <pc:sldChg chg="add setBg">
        <pc:chgData name="Moore Maj Daniel A" userId="1ea888a5-909b-4d74-ae35-32927d6d8661" providerId="ADAL" clId="{2C491588-BD15-4D85-AD00-5407DFB24970}" dt="2025-02-25T12:59:58.317" v="0"/>
        <pc:sldMkLst>
          <pc:docMk/>
          <pc:sldMk cId="31562223" sldId="296"/>
        </pc:sldMkLst>
      </pc:sldChg>
      <pc:sldChg chg="add setBg">
        <pc:chgData name="Moore Maj Daniel A" userId="1ea888a5-909b-4d74-ae35-32927d6d8661" providerId="ADAL" clId="{2C491588-BD15-4D85-AD00-5407DFB24970}" dt="2025-02-25T12:59:58.317" v="0"/>
        <pc:sldMkLst>
          <pc:docMk/>
          <pc:sldMk cId="0" sldId="298"/>
        </pc:sldMkLst>
      </pc:sldChg>
      <pc:sldChg chg="add setBg">
        <pc:chgData name="Moore Maj Daniel A" userId="1ea888a5-909b-4d74-ae35-32927d6d8661" providerId="ADAL" clId="{2C491588-BD15-4D85-AD00-5407DFB24970}" dt="2025-02-25T12:59:58.317" v="0"/>
        <pc:sldMkLst>
          <pc:docMk/>
          <pc:sldMk cId="0" sldId="334"/>
        </pc:sldMkLst>
      </pc:sldChg>
      <pc:sldChg chg="add ord">
        <pc:chgData name="Moore Maj Daniel A" userId="1ea888a5-909b-4d74-ae35-32927d6d8661" providerId="ADAL" clId="{2C491588-BD15-4D85-AD00-5407DFB24970}" dt="2025-02-25T13:17:06.788" v="154"/>
        <pc:sldMkLst>
          <pc:docMk/>
          <pc:sldMk cId="2402154464" sldId="345"/>
        </pc:sldMkLst>
      </pc:sldChg>
      <pc:sldChg chg="add setBg">
        <pc:chgData name="Moore Maj Daniel A" userId="1ea888a5-909b-4d74-ae35-32927d6d8661" providerId="ADAL" clId="{2C491588-BD15-4D85-AD00-5407DFB24970}" dt="2025-02-25T12:59:58.317" v="0"/>
        <pc:sldMkLst>
          <pc:docMk/>
          <pc:sldMk cId="0" sldId="354"/>
        </pc:sldMkLst>
      </pc:sldChg>
      <pc:sldChg chg="add setBg">
        <pc:chgData name="Moore Maj Daniel A" userId="1ea888a5-909b-4d74-ae35-32927d6d8661" providerId="ADAL" clId="{2C491588-BD15-4D85-AD00-5407DFB24970}" dt="2025-02-25T12:59:58.317" v="0"/>
        <pc:sldMkLst>
          <pc:docMk/>
          <pc:sldMk cId="0" sldId="359"/>
        </pc:sldMkLst>
      </pc:sldChg>
      <pc:sldChg chg="add ord setBg">
        <pc:chgData name="Moore Maj Daniel A" userId="1ea888a5-909b-4d74-ae35-32927d6d8661" providerId="ADAL" clId="{2C491588-BD15-4D85-AD00-5407DFB24970}" dt="2025-02-25T13:14:29.769" v="125"/>
        <pc:sldMkLst>
          <pc:docMk/>
          <pc:sldMk cId="0" sldId="367"/>
        </pc:sldMkLst>
      </pc:sldChg>
      <pc:sldChg chg="add ord setBg">
        <pc:chgData name="Moore Maj Daniel A" userId="1ea888a5-909b-4d74-ae35-32927d6d8661" providerId="ADAL" clId="{2C491588-BD15-4D85-AD00-5407DFB24970}" dt="2025-02-25T13:14:29.769" v="125"/>
        <pc:sldMkLst>
          <pc:docMk/>
          <pc:sldMk cId="0" sldId="373"/>
        </pc:sldMkLst>
      </pc:sldChg>
      <pc:sldChg chg="add setBg">
        <pc:chgData name="Moore Maj Daniel A" userId="1ea888a5-909b-4d74-ae35-32927d6d8661" providerId="ADAL" clId="{2C491588-BD15-4D85-AD00-5407DFB24970}" dt="2025-02-25T12:59:58.317" v="0"/>
        <pc:sldMkLst>
          <pc:docMk/>
          <pc:sldMk cId="0" sldId="377"/>
        </pc:sldMkLst>
      </pc:sldChg>
      <pc:sldChg chg="add setBg">
        <pc:chgData name="Moore Maj Daniel A" userId="1ea888a5-909b-4d74-ae35-32927d6d8661" providerId="ADAL" clId="{2C491588-BD15-4D85-AD00-5407DFB24970}" dt="2025-02-25T12:59:58.317" v="0"/>
        <pc:sldMkLst>
          <pc:docMk/>
          <pc:sldMk cId="0" sldId="378"/>
        </pc:sldMkLst>
      </pc:sldChg>
      <pc:sldChg chg="add setBg">
        <pc:chgData name="Moore Maj Daniel A" userId="1ea888a5-909b-4d74-ae35-32927d6d8661" providerId="ADAL" clId="{2C491588-BD15-4D85-AD00-5407DFB24970}" dt="2025-02-25T12:59:58.317" v="0"/>
        <pc:sldMkLst>
          <pc:docMk/>
          <pc:sldMk cId="0" sldId="383"/>
        </pc:sldMkLst>
      </pc:sldChg>
      <pc:sldChg chg="add setBg">
        <pc:chgData name="Moore Maj Daniel A" userId="1ea888a5-909b-4d74-ae35-32927d6d8661" providerId="ADAL" clId="{2C491588-BD15-4D85-AD00-5407DFB24970}" dt="2025-02-25T12:59:58.317" v="0"/>
        <pc:sldMkLst>
          <pc:docMk/>
          <pc:sldMk cId="0" sldId="386"/>
        </pc:sldMkLst>
      </pc:sldChg>
      <pc:sldChg chg="add setBg">
        <pc:chgData name="Moore Maj Daniel A" userId="1ea888a5-909b-4d74-ae35-32927d6d8661" providerId="ADAL" clId="{2C491588-BD15-4D85-AD00-5407DFB24970}" dt="2025-02-25T12:59:58.317" v="0"/>
        <pc:sldMkLst>
          <pc:docMk/>
          <pc:sldMk cId="0" sldId="388"/>
        </pc:sldMkLst>
      </pc:sldChg>
      <pc:sldChg chg="add setBg">
        <pc:chgData name="Moore Maj Daniel A" userId="1ea888a5-909b-4d74-ae35-32927d6d8661" providerId="ADAL" clId="{2C491588-BD15-4D85-AD00-5407DFB24970}" dt="2025-02-25T12:59:58.317" v="0"/>
        <pc:sldMkLst>
          <pc:docMk/>
          <pc:sldMk cId="2390956935" sldId="401"/>
        </pc:sldMkLst>
      </pc:sldChg>
      <pc:sldChg chg="add setBg">
        <pc:chgData name="Moore Maj Daniel A" userId="1ea888a5-909b-4d74-ae35-32927d6d8661" providerId="ADAL" clId="{2C491588-BD15-4D85-AD00-5407DFB24970}" dt="2025-02-25T12:59:58.317" v="0"/>
        <pc:sldMkLst>
          <pc:docMk/>
          <pc:sldMk cId="1687578511" sldId="406"/>
        </pc:sldMkLst>
      </pc:sldChg>
      <pc:sldChg chg="add setBg">
        <pc:chgData name="Moore Maj Daniel A" userId="1ea888a5-909b-4d74-ae35-32927d6d8661" providerId="ADAL" clId="{2C491588-BD15-4D85-AD00-5407DFB24970}" dt="2025-02-25T12:59:58.317" v="0"/>
        <pc:sldMkLst>
          <pc:docMk/>
          <pc:sldMk cId="3442388944" sldId="407"/>
        </pc:sldMkLst>
      </pc:sldChg>
      <pc:sldChg chg="del">
        <pc:chgData name="Moore Maj Daniel A" userId="1ea888a5-909b-4d74-ae35-32927d6d8661" providerId="ADAL" clId="{2C491588-BD15-4D85-AD00-5407DFB24970}" dt="2025-02-25T13:13:47.984" v="122" actId="47"/>
        <pc:sldMkLst>
          <pc:docMk/>
          <pc:sldMk cId="4280143617" sldId="669"/>
        </pc:sldMkLst>
      </pc:sldChg>
      <pc:sldChg chg="add setBg">
        <pc:chgData name="Moore Maj Daniel A" userId="1ea888a5-909b-4d74-ae35-32927d6d8661" providerId="ADAL" clId="{2C491588-BD15-4D85-AD00-5407DFB24970}" dt="2025-02-25T12:59:58.317" v="0"/>
        <pc:sldMkLst>
          <pc:docMk/>
          <pc:sldMk cId="2033442579" sldId="688"/>
        </pc:sldMkLst>
      </pc:sldChg>
      <pc:sldChg chg="modSp mod">
        <pc:chgData name="Moore Maj Daniel A" userId="1ea888a5-909b-4d74-ae35-32927d6d8661" providerId="ADAL" clId="{2C491588-BD15-4D85-AD00-5407DFB24970}" dt="2025-02-25T13:15:36.281" v="146" actId="20577"/>
        <pc:sldMkLst>
          <pc:docMk/>
          <pc:sldMk cId="1515453795" sldId="736"/>
        </pc:sldMkLst>
        <pc:spChg chg="mod">
          <ac:chgData name="Moore Maj Daniel A" userId="1ea888a5-909b-4d74-ae35-32927d6d8661" providerId="ADAL" clId="{2C491588-BD15-4D85-AD00-5407DFB24970}" dt="2025-02-25T13:15:36.281" v="146" actId="20577"/>
          <ac:spMkLst>
            <pc:docMk/>
            <pc:sldMk cId="1515453795" sldId="736"/>
            <ac:spMk id="8" creationId="{8B7F2899-7720-E496-BDA8-CE5A8C9598ED}"/>
          </ac:spMkLst>
        </pc:spChg>
      </pc:sldChg>
      <pc:sldChg chg="add del">
        <pc:chgData name="Moore Maj Daniel A" userId="1ea888a5-909b-4d74-ae35-32927d6d8661" providerId="ADAL" clId="{2C491588-BD15-4D85-AD00-5407DFB24970}" dt="2025-02-25T13:13:52.190" v="123" actId="47"/>
        <pc:sldMkLst>
          <pc:docMk/>
          <pc:sldMk cId="3889561848" sldId="745"/>
        </pc:sldMkLst>
      </pc:sldChg>
      <pc:sldChg chg="modSp add mod ord">
        <pc:chgData name="Moore Maj Daniel A" userId="1ea888a5-909b-4d74-ae35-32927d6d8661" providerId="ADAL" clId="{2C491588-BD15-4D85-AD00-5407DFB24970}" dt="2025-02-25T13:17:06.788" v="154"/>
        <pc:sldMkLst>
          <pc:docMk/>
          <pc:sldMk cId="3114469521" sldId="746"/>
        </pc:sldMkLst>
        <pc:graphicFrameChg chg="modGraphic">
          <ac:chgData name="Moore Maj Daniel A" userId="1ea888a5-909b-4d74-ae35-32927d6d8661" providerId="ADAL" clId="{2C491588-BD15-4D85-AD00-5407DFB24970}" dt="2025-02-25T13:11:20.985" v="120" actId="20577"/>
          <ac:graphicFrameMkLst>
            <pc:docMk/>
            <pc:sldMk cId="3114469521" sldId="746"/>
            <ac:graphicFrameMk id="7" creationId="{C034F3AC-5F73-4E93-C606-AFA43FFC4A15}"/>
          </ac:graphicFrameMkLst>
        </pc:graphicFrameChg>
      </pc:sldChg>
      <pc:sldChg chg="del">
        <pc:chgData name="Moore Maj Daniel A" userId="1ea888a5-909b-4d74-ae35-32927d6d8661" providerId="ADAL" clId="{2C491588-BD15-4D85-AD00-5407DFB24970}" dt="2025-02-25T13:16:10.233" v="147" actId="47"/>
        <pc:sldMkLst>
          <pc:docMk/>
          <pc:sldMk cId="3214813716" sldId="769"/>
        </pc:sldMkLst>
      </pc:sldChg>
      <pc:sldChg chg="del">
        <pc:chgData name="Moore Maj Daniel A" userId="1ea888a5-909b-4d74-ae35-32927d6d8661" providerId="ADAL" clId="{2C491588-BD15-4D85-AD00-5407DFB24970}" dt="2025-02-25T13:16:11.633" v="148" actId="47"/>
        <pc:sldMkLst>
          <pc:docMk/>
          <pc:sldMk cId="251489156" sldId="770"/>
        </pc:sldMkLst>
      </pc:sldChg>
      <pc:sldChg chg="modSp add mod setBg">
        <pc:chgData name="Moore Maj Daniel A" userId="1ea888a5-909b-4d74-ae35-32927d6d8661" providerId="ADAL" clId="{2C491588-BD15-4D85-AD00-5407DFB24970}" dt="2025-02-25T13:05:53.176" v="104" actId="20577"/>
        <pc:sldMkLst>
          <pc:docMk/>
          <pc:sldMk cId="1782319258" sldId="771"/>
        </pc:sldMkLst>
        <pc:spChg chg="mod">
          <ac:chgData name="Moore Maj Daniel A" userId="1ea888a5-909b-4d74-ae35-32927d6d8661" providerId="ADAL" clId="{2C491588-BD15-4D85-AD00-5407DFB24970}" dt="2025-02-25T13:05:53.176" v="104" actId="20577"/>
          <ac:spMkLst>
            <pc:docMk/>
            <pc:sldMk cId="1782319258" sldId="771"/>
            <ac:spMk id="7" creationId="{D44487CC-1C7C-49CF-C15A-C8425A5BBDC1}"/>
          </ac:spMkLst>
        </pc:spChg>
      </pc:sldChg>
      <pc:sldChg chg="add ord">
        <pc:chgData name="Moore Maj Daniel A" userId="1ea888a5-909b-4d74-ae35-32927d6d8661" providerId="ADAL" clId="{2C491588-BD15-4D85-AD00-5407DFB24970}" dt="2025-02-25T13:16:51.975" v="150"/>
        <pc:sldMkLst>
          <pc:docMk/>
          <pc:sldMk cId="4045217630" sldId="3616"/>
        </pc:sldMkLst>
      </pc:sldChg>
      <pc:sldChg chg="add">
        <pc:chgData name="Moore Maj Daniel A" userId="1ea888a5-909b-4d74-ae35-32927d6d8661" providerId="ADAL" clId="{2C491588-BD15-4D85-AD00-5407DFB24970}" dt="2025-02-25T13:13:45.577" v="121"/>
        <pc:sldMkLst>
          <pc:docMk/>
          <pc:sldMk cId="1871009546" sldId="3617"/>
        </pc:sldMkLst>
      </pc:sld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028D622-FCB7-4901-BC14-11D8A27907E4}" type="doc">
      <dgm:prSet loTypeId="urn:microsoft.com/office/officeart/2005/8/layout/hierarchy2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A51400D6-25CC-4D50-864F-219CB43D81D1}">
      <dgm:prSet phldrT="[Text]" custT="1"/>
      <dgm:spPr>
        <a:solidFill>
          <a:srgbClr val="FFC000"/>
        </a:solidFill>
      </dgm:spPr>
      <dgm:t>
        <a:bodyPr/>
        <a:lstStyle/>
        <a:p>
          <a:r>
            <a:rPr lang="en-US" sz="1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MMPB-11 screens all selects to confirm completion of </a:t>
          </a:r>
          <a:r>
            <a:rPr lang="en-US" sz="1000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MarineNet</a:t>
          </a:r>
          <a:r>
            <a:rPr lang="en-US" sz="1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&amp; resident/seminar course or SDA waiver</a:t>
          </a:r>
        </a:p>
      </dgm:t>
    </dgm:pt>
    <dgm:pt modelId="{8244B14F-AAD5-4CEB-81C1-DB4D584E0E10}" type="parTrans" cxnId="{D11DE1DE-2A0B-4E26-AC28-2DC9A78B9BBE}">
      <dgm:prSet/>
      <dgm:spPr/>
      <dgm:t>
        <a:bodyPr/>
        <a:lstStyle/>
        <a:p>
          <a:endParaRPr lang="en-US" sz="1000">
            <a:latin typeface="+mj-lt"/>
            <a:cs typeface="Times New Roman" panose="02020603050405020304" pitchFamily="18" charset="0"/>
          </a:endParaRPr>
        </a:p>
      </dgm:t>
    </dgm:pt>
    <dgm:pt modelId="{E30D3DAC-D8F9-4D37-82B2-D0529A81F334}" type="sibTrans" cxnId="{D11DE1DE-2A0B-4E26-AC28-2DC9A78B9BBE}">
      <dgm:prSet/>
      <dgm:spPr/>
      <dgm:t>
        <a:bodyPr/>
        <a:lstStyle/>
        <a:p>
          <a:endParaRPr lang="en-US" sz="1000">
            <a:latin typeface="+mj-lt"/>
            <a:cs typeface="Times New Roman" panose="02020603050405020304" pitchFamily="18" charset="0"/>
          </a:endParaRPr>
        </a:p>
      </dgm:t>
    </dgm:pt>
    <dgm:pt modelId="{B9A5CFF4-4EB0-49C2-9EF0-2FA8483190FD}">
      <dgm:prSet phldrT="[Text]" custT="1"/>
      <dgm:spPr>
        <a:solidFill>
          <a:srgbClr val="FFC000"/>
        </a:solidFill>
      </dgm:spPr>
      <dgm:t>
        <a:bodyPr/>
        <a:lstStyle/>
        <a:p>
          <a:r>
            <a:rPr lang="en-US" sz="1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Only </a:t>
          </a:r>
          <a:r>
            <a:rPr lang="en-US" sz="1000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MarineNet</a:t>
          </a:r>
          <a:r>
            <a:rPr lang="en-US" sz="1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completed and no SDA waiver</a:t>
          </a:r>
        </a:p>
      </dgm:t>
    </dgm:pt>
    <dgm:pt modelId="{F4A4052A-D753-46D1-A22E-0A2744C30FF3}" type="parTrans" cxnId="{D88157D9-EBF0-4F1C-94B6-B6BA82590A5E}">
      <dgm:prSet custT="1"/>
      <dgm:spPr>
        <a:ln>
          <a:solidFill>
            <a:schemeClr val="tx2"/>
          </a:solidFill>
        </a:ln>
      </dgm:spPr>
      <dgm:t>
        <a:bodyPr/>
        <a:lstStyle/>
        <a:p>
          <a:endParaRPr lang="en-US" sz="1000">
            <a:latin typeface="+mj-lt"/>
            <a:cs typeface="Times New Roman" panose="02020603050405020304" pitchFamily="18" charset="0"/>
          </a:endParaRPr>
        </a:p>
      </dgm:t>
    </dgm:pt>
    <dgm:pt modelId="{F686E3A3-823E-4E64-93E1-CF1B155B47A0}" type="sibTrans" cxnId="{D88157D9-EBF0-4F1C-94B6-B6BA82590A5E}">
      <dgm:prSet/>
      <dgm:spPr/>
      <dgm:t>
        <a:bodyPr/>
        <a:lstStyle/>
        <a:p>
          <a:endParaRPr lang="en-US" sz="1000">
            <a:latin typeface="+mj-lt"/>
            <a:cs typeface="Times New Roman" panose="02020603050405020304" pitchFamily="18" charset="0"/>
          </a:endParaRPr>
        </a:p>
      </dgm:t>
    </dgm:pt>
    <dgm:pt modelId="{45553A33-CEE0-4FF2-9A90-964398B46C1A}">
      <dgm:prSet phldrT="[Text]" custT="1"/>
      <dgm:spPr>
        <a:solidFill>
          <a:srgbClr val="99FF99"/>
        </a:solidFill>
      </dgm:spPr>
      <dgm:t>
        <a:bodyPr/>
        <a:lstStyle/>
        <a:p>
          <a:r>
            <a:rPr lang="en-US" sz="1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Meets </a:t>
          </a:r>
          <a:r>
            <a:rPr lang="en-US" sz="1000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PME</a:t>
          </a:r>
          <a:r>
            <a:rPr lang="en-US" sz="1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or SDA waiver requirements</a:t>
          </a:r>
        </a:p>
      </dgm:t>
    </dgm:pt>
    <dgm:pt modelId="{F517CDBA-72C3-403E-8C6C-D9601A548B97}" type="parTrans" cxnId="{04D035CF-E671-4088-849C-F50D02BBC5A1}">
      <dgm:prSet custT="1"/>
      <dgm:spPr>
        <a:ln>
          <a:solidFill>
            <a:schemeClr val="tx2"/>
          </a:solidFill>
        </a:ln>
      </dgm:spPr>
      <dgm:t>
        <a:bodyPr/>
        <a:lstStyle/>
        <a:p>
          <a:endParaRPr lang="en-US" sz="1000">
            <a:latin typeface="+mj-lt"/>
            <a:cs typeface="Times New Roman" panose="02020603050405020304" pitchFamily="18" charset="0"/>
          </a:endParaRPr>
        </a:p>
      </dgm:t>
    </dgm:pt>
    <dgm:pt modelId="{2E060E56-8EDB-49FC-B594-EC7100228811}" type="sibTrans" cxnId="{04D035CF-E671-4088-849C-F50D02BBC5A1}">
      <dgm:prSet/>
      <dgm:spPr/>
      <dgm:t>
        <a:bodyPr/>
        <a:lstStyle/>
        <a:p>
          <a:endParaRPr lang="en-US" sz="1000">
            <a:latin typeface="+mj-lt"/>
            <a:cs typeface="Times New Roman" panose="02020603050405020304" pitchFamily="18" charset="0"/>
          </a:endParaRPr>
        </a:p>
      </dgm:t>
    </dgm:pt>
    <dgm:pt modelId="{C938507A-2A9E-4D80-A2A5-5F5CFF341DD9}">
      <dgm:prSet phldrT="[Text]" custT="1"/>
      <dgm:spPr>
        <a:solidFill>
          <a:srgbClr val="99FF99"/>
        </a:solidFill>
      </dgm:spPr>
      <dgm:t>
        <a:bodyPr/>
        <a:lstStyle/>
        <a:p>
          <a:r>
            <a:rPr lang="en-US" sz="1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No UD promotion restriction</a:t>
          </a:r>
        </a:p>
      </dgm:t>
    </dgm:pt>
    <dgm:pt modelId="{D9473F9E-810F-404D-8FBD-95D2B41432AE}" type="parTrans" cxnId="{C3E8ABF0-BA82-4AD8-AAB4-4B3CE899DA6E}">
      <dgm:prSet/>
      <dgm:spPr>
        <a:ln>
          <a:solidFill>
            <a:schemeClr val="tx2"/>
          </a:solidFill>
        </a:ln>
      </dgm:spPr>
      <dgm:t>
        <a:bodyPr/>
        <a:lstStyle/>
        <a:p>
          <a:endParaRPr lang="en-US"/>
        </a:p>
      </dgm:t>
    </dgm:pt>
    <dgm:pt modelId="{6FDB9F10-7474-49AB-AB40-E954DCDC3849}" type="sibTrans" cxnId="{C3E8ABF0-BA82-4AD8-AAB4-4B3CE899DA6E}">
      <dgm:prSet/>
      <dgm:spPr/>
      <dgm:t>
        <a:bodyPr/>
        <a:lstStyle/>
        <a:p>
          <a:endParaRPr lang="en-US"/>
        </a:p>
      </dgm:t>
    </dgm:pt>
    <dgm:pt modelId="{32BD0DFB-5468-4E3C-91B9-6C4EC911A479}">
      <dgm:prSet phldrT="[Text]" custT="1"/>
      <dgm:spPr>
        <a:solidFill>
          <a:srgbClr val="FFC000"/>
        </a:solidFill>
      </dgm:spPr>
      <dgm:t>
        <a:bodyPr/>
        <a:lstStyle/>
        <a:p>
          <a:r>
            <a:rPr lang="en-US" sz="1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12 </a:t>
          </a:r>
          <a:r>
            <a:rPr lang="en-US" sz="1000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mo</a:t>
          </a:r>
          <a:r>
            <a:rPr lang="en-US" sz="1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UD promotion restriction by MMPB-11</a:t>
          </a:r>
        </a:p>
      </dgm:t>
    </dgm:pt>
    <dgm:pt modelId="{D98D2949-2D8B-42A1-829F-795614D104DC}" type="parTrans" cxnId="{55DFE32D-F8F3-4529-BFE3-408F5D3E0D6A}">
      <dgm:prSet/>
      <dgm:spPr>
        <a:ln>
          <a:solidFill>
            <a:schemeClr val="tx2"/>
          </a:solidFill>
        </a:ln>
      </dgm:spPr>
      <dgm:t>
        <a:bodyPr/>
        <a:lstStyle/>
        <a:p>
          <a:endParaRPr lang="en-US"/>
        </a:p>
      </dgm:t>
    </dgm:pt>
    <dgm:pt modelId="{737A8069-FC1F-455F-AA90-68DBD746B999}" type="sibTrans" cxnId="{55DFE32D-F8F3-4529-BFE3-408F5D3E0D6A}">
      <dgm:prSet/>
      <dgm:spPr/>
      <dgm:t>
        <a:bodyPr/>
        <a:lstStyle/>
        <a:p>
          <a:endParaRPr lang="en-US"/>
        </a:p>
      </dgm:t>
    </dgm:pt>
    <dgm:pt modelId="{663DB1E3-A70B-4A41-B3D8-E042DDC3D888}">
      <dgm:prSet phldrT="[Text]" custT="1"/>
      <dgm:spPr>
        <a:solidFill>
          <a:srgbClr val="99FF99"/>
        </a:solidFill>
      </dgm:spPr>
      <dgm:t>
        <a:bodyPr/>
        <a:lstStyle/>
        <a:p>
          <a:r>
            <a:rPr lang="en-US" sz="1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Promoted based on selection #</a:t>
          </a:r>
        </a:p>
      </dgm:t>
    </dgm:pt>
    <dgm:pt modelId="{EEFE8E92-87CF-407C-A092-E1127113F2C9}" type="parTrans" cxnId="{89AEF1B9-937A-419F-BC6F-476AC66364E9}">
      <dgm:prSet/>
      <dgm:spPr>
        <a:ln>
          <a:solidFill>
            <a:schemeClr val="tx2"/>
          </a:solidFill>
        </a:ln>
      </dgm:spPr>
      <dgm:t>
        <a:bodyPr/>
        <a:lstStyle/>
        <a:p>
          <a:endParaRPr lang="en-US"/>
        </a:p>
      </dgm:t>
    </dgm:pt>
    <dgm:pt modelId="{B66DC9B6-7E7D-42E6-BDDE-9BC97CB6797C}" type="sibTrans" cxnId="{89AEF1B9-937A-419F-BC6F-476AC66364E9}">
      <dgm:prSet/>
      <dgm:spPr/>
      <dgm:t>
        <a:bodyPr/>
        <a:lstStyle/>
        <a:p>
          <a:endParaRPr lang="en-US"/>
        </a:p>
      </dgm:t>
    </dgm:pt>
    <dgm:pt modelId="{FF065F90-171F-4395-A051-8C847233AE10}">
      <dgm:prSet phldrT="[Text]" custT="1"/>
      <dgm:spPr>
        <a:solidFill>
          <a:srgbClr val="99FF99"/>
        </a:solidFill>
      </dgm:spPr>
      <dgm:t>
        <a:bodyPr/>
        <a:lstStyle/>
        <a:p>
          <a:r>
            <a:rPr lang="en-US" sz="1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Completes either resident or seminar within 365 days</a:t>
          </a:r>
        </a:p>
      </dgm:t>
    </dgm:pt>
    <dgm:pt modelId="{F167F5DE-897F-4996-A39B-A5FF4DF7276B}" type="parTrans" cxnId="{50318D89-3D88-48A3-BF26-762E1E6F5F3C}">
      <dgm:prSet/>
      <dgm:spPr>
        <a:ln>
          <a:solidFill>
            <a:schemeClr val="tx2"/>
          </a:solidFill>
        </a:ln>
      </dgm:spPr>
      <dgm:t>
        <a:bodyPr/>
        <a:lstStyle/>
        <a:p>
          <a:endParaRPr lang="en-US"/>
        </a:p>
      </dgm:t>
    </dgm:pt>
    <dgm:pt modelId="{BE771C6C-452E-4548-87D5-C3277FA4212E}" type="sibTrans" cxnId="{50318D89-3D88-48A3-BF26-762E1E6F5F3C}">
      <dgm:prSet/>
      <dgm:spPr/>
      <dgm:t>
        <a:bodyPr/>
        <a:lstStyle/>
        <a:p>
          <a:endParaRPr lang="en-US"/>
        </a:p>
      </dgm:t>
    </dgm:pt>
    <dgm:pt modelId="{18CD8750-F74D-49A4-A23B-01ED9691D777}">
      <dgm:prSet phldrT="[Text]" custT="1"/>
      <dgm:spPr>
        <a:solidFill>
          <a:srgbClr val="99FF99"/>
        </a:solidFill>
      </dgm:spPr>
      <dgm:t>
        <a:bodyPr/>
        <a:lstStyle/>
        <a:p>
          <a:r>
            <a:rPr lang="en-US" sz="1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Selection number not reached </a:t>
          </a:r>
        </a:p>
      </dgm:t>
    </dgm:pt>
    <dgm:pt modelId="{2D38B733-9168-46B5-9122-6552F310E7A7}" type="parTrans" cxnId="{867EA15E-CF2C-4232-8ABE-58FAD9C952CF}">
      <dgm:prSet/>
      <dgm:spPr>
        <a:ln>
          <a:solidFill>
            <a:schemeClr val="tx2"/>
          </a:solidFill>
        </a:ln>
      </dgm:spPr>
      <dgm:t>
        <a:bodyPr/>
        <a:lstStyle/>
        <a:p>
          <a:endParaRPr lang="en-US"/>
        </a:p>
      </dgm:t>
    </dgm:pt>
    <dgm:pt modelId="{F87DFB1A-8874-4378-8AD7-047D4DED4356}" type="sibTrans" cxnId="{867EA15E-CF2C-4232-8ABE-58FAD9C952CF}">
      <dgm:prSet/>
      <dgm:spPr/>
      <dgm:t>
        <a:bodyPr/>
        <a:lstStyle/>
        <a:p>
          <a:endParaRPr lang="en-US"/>
        </a:p>
      </dgm:t>
    </dgm:pt>
    <dgm:pt modelId="{822B1584-D15B-492B-94CF-42BBBF2F6419}">
      <dgm:prSet phldrT="[Text]" custT="1"/>
      <dgm:spPr>
        <a:solidFill>
          <a:srgbClr val="99FF99"/>
        </a:solidFill>
      </dgm:spPr>
      <dgm:t>
        <a:bodyPr/>
        <a:lstStyle/>
        <a:p>
          <a:r>
            <a:rPr lang="en-US" sz="1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Selection number passed</a:t>
          </a:r>
        </a:p>
      </dgm:t>
    </dgm:pt>
    <dgm:pt modelId="{60FD2110-B60E-4510-BAD6-D990C07EE46D}" type="parTrans" cxnId="{191ED162-35A5-4F43-8B72-B7230FF7B4D2}">
      <dgm:prSet/>
      <dgm:spPr>
        <a:ln>
          <a:solidFill>
            <a:schemeClr val="tx2"/>
          </a:solidFill>
        </a:ln>
      </dgm:spPr>
      <dgm:t>
        <a:bodyPr/>
        <a:lstStyle/>
        <a:p>
          <a:endParaRPr lang="en-US"/>
        </a:p>
      </dgm:t>
    </dgm:pt>
    <dgm:pt modelId="{4FD95FCE-B4EB-424E-B344-8D7BBFEE24F8}" type="sibTrans" cxnId="{191ED162-35A5-4F43-8B72-B7230FF7B4D2}">
      <dgm:prSet/>
      <dgm:spPr/>
      <dgm:t>
        <a:bodyPr/>
        <a:lstStyle/>
        <a:p>
          <a:endParaRPr lang="en-US"/>
        </a:p>
      </dgm:t>
    </dgm:pt>
    <dgm:pt modelId="{B28A3C05-0702-4693-9A47-88DD04AC8A36}">
      <dgm:prSet phldrT="[Text]" custT="1"/>
      <dgm:spPr>
        <a:solidFill>
          <a:srgbClr val="99FF99"/>
        </a:solidFill>
      </dgm:spPr>
      <dgm:t>
        <a:bodyPr/>
        <a:lstStyle/>
        <a:p>
          <a:r>
            <a:rPr lang="en-US" sz="1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Promoted based on selection #</a:t>
          </a:r>
        </a:p>
      </dgm:t>
    </dgm:pt>
    <dgm:pt modelId="{5F1D03FB-20DF-42C3-A531-3860B35442B2}" type="parTrans" cxnId="{81E6CE7A-FF00-432D-BC54-CD9816107A67}">
      <dgm:prSet/>
      <dgm:spPr>
        <a:ln>
          <a:solidFill>
            <a:schemeClr val="tx2"/>
          </a:solidFill>
        </a:ln>
      </dgm:spPr>
      <dgm:t>
        <a:bodyPr/>
        <a:lstStyle/>
        <a:p>
          <a:endParaRPr lang="en-US"/>
        </a:p>
      </dgm:t>
    </dgm:pt>
    <dgm:pt modelId="{6F0ADE3E-40E8-44FC-BF2F-C33D0F8597D9}" type="sibTrans" cxnId="{81E6CE7A-FF00-432D-BC54-CD9816107A67}">
      <dgm:prSet/>
      <dgm:spPr/>
      <dgm:t>
        <a:bodyPr/>
        <a:lstStyle/>
        <a:p>
          <a:endParaRPr lang="en-US"/>
        </a:p>
      </dgm:t>
    </dgm:pt>
    <dgm:pt modelId="{F709C19D-F7C6-4A9C-AEBE-7731CA86C301}">
      <dgm:prSet phldrT="[Text]" custT="1"/>
      <dgm:spPr>
        <a:solidFill>
          <a:srgbClr val="99FF99"/>
        </a:solidFill>
      </dgm:spPr>
      <dgm:t>
        <a:bodyPr/>
        <a:lstStyle/>
        <a:p>
          <a:r>
            <a:rPr lang="en-US" sz="1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Promote 1st month following </a:t>
          </a:r>
          <a:r>
            <a:rPr lang="en-US" sz="1000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PME</a:t>
          </a:r>
          <a:r>
            <a:rPr lang="en-US" sz="1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 completion</a:t>
          </a:r>
        </a:p>
      </dgm:t>
    </dgm:pt>
    <dgm:pt modelId="{E0F951C0-57F1-49C7-A0F6-5A3A9FBEB562}" type="parTrans" cxnId="{8FF5FA53-9EC5-4A53-A70B-DD88646F38C8}">
      <dgm:prSet/>
      <dgm:spPr>
        <a:ln>
          <a:solidFill>
            <a:schemeClr val="tx2"/>
          </a:solidFill>
        </a:ln>
      </dgm:spPr>
      <dgm:t>
        <a:bodyPr/>
        <a:lstStyle/>
        <a:p>
          <a:endParaRPr lang="en-US"/>
        </a:p>
      </dgm:t>
    </dgm:pt>
    <dgm:pt modelId="{CF0D3665-E542-4916-A693-607547A71105}" type="sibTrans" cxnId="{8FF5FA53-9EC5-4A53-A70B-DD88646F38C8}">
      <dgm:prSet/>
      <dgm:spPr/>
      <dgm:t>
        <a:bodyPr/>
        <a:lstStyle/>
        <a:p>
          <a:endParaRPr lang="en-US"/>
        </a:p>
      </dgm:t>
    </dgm:pt>
    <dgm:pt modelId="{E97DF3EC-3E84-4887-B0F2-4D28F7051FC7}" type="pres">
      <dgm:prSet presAssocID="{7028D622-FCB7-4901-BC14-11D8A27907E4}" presName="diagram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</dgm:pt>
    <dgm:pt modelId="{7EE17EC4-11CF-4341-97C6-C7E015D53EF2}" type="pres">
      <dgm:prSet presAssocID="{A51400D6-25CC-4D50-864F-219CB43D81D1}" presName="root1" presStyleCnt="0"/>
      <dgm:spPr/>
    </dgm:pt>
    <dgm:pt modelId="{0226B448-23DD-4F5F-842B-0F0F75F7E44F}" type="pres">
      <dgm:prSet presAssocID="{A51400D6-25CC-4D50-864F-219CB43D81D1}" presName="LevelOneTextNode" presStyleLbl="node0" presStyleIdx="0" presStyleCnt="1" custScaleX="133788" custScaleY="165725">
        <dgm:presLayoutVars>
          <dgm:chPref val="3"/>
        </dgm:presLayoutVars>
      </dgm:prSet>
      <dgm:spPr/>
    </dgm:pt>
    <dgm:pt modelId="{67161303-6122-4B76-8DCB-ED98A270A801}" type="pres">
      <dgm:prSet presAssocID="{A51400D6-25CC-4D50-864F-219CB43D81D1}" presName="level2hierChild" presStyleCnt="0"/>
      <dgm:spPr/>
    </dgm:pt>
    <dgm:pt modelId="{D29DD6F9-B0A1-4AE1-9BF6-128E6A844A53}" type="pres">
      <dgm:prSet presAssocID="{F517CDBA-72C3-403E-8C6C-D9601A548B97}" presName="conn2-1" presStyleLbl="parChTrans1D2" presStyleIdx="0" presStyleCnt="2"/>
      <dgm:spPr/>
    </dgm:pt>
    <dgm:pt modelId="{161932FC-8B52-4661-8AB8-F3F61275EED5}" type="pres">
      <dgm:prSet presAssocID="{F517CDBA-72C3-403E-8C6C-D9601A548B97}" presName="connTx" presStyleLbl="parChTrans1D2" presStyleIdx="0" presStyleCnt="2"/>
      <dgm:spPr/>
    </dgm:pt>
    <dgm:pt modelId="{94286AC5-E702-4948-A5D7-FC07997A4F9F}" type="pres">
      <dgm:prSet presAssocID="{45553A33-CEE0-4FF2-9A90-964398B46C1A}" presName="root2" presStyleCnt="0"/>
      <dgm:spPr/>
    </dgm:pt>
    <dgm:pt modelId="{F36033B9-36A7-4496-B054-A9DC03355F01}" type="pres">
      <dgm:prSet presAssocID="{45553A33-CEE0-4FF2-9A90-964398B46C1A}" presName="LevelTwoTextNode" presStyleLbl="node2" presStyleIdx="0" presStyleCnt="2">
        <dgm:presLayoutVars>
          <dgm:chPref val="3"/>
        </dgm:presLayoutVars>
      </dgm:prSet>
      <dgm:spPr/>
    </dgm:pt>
    <dgm:pt modelId="{E48944A9-5015-4AF3-BC11-3638B9ED55B4}" type="pres">
      <dgm:prSet presAssocID="{45553A33-CEE0-4FF2-9A90-964398B46C1A}" presName="level3hierChild" presStyleCnt="0"/>
      <dgm:spPr/>
    </dgm:pt>
    <dgm:pt modelId="{E23C0E3E-BEB7-4499-AF5F-DD32BC6B783A}" type="pres">
      <dgm:prSet presAssocID="{D9473F9E-810F-404D-8FBD-95D2B41432AE}" presName="conn2-1" presStyleLbl="parChTrans1D3" presStyleIdx="0" presStyleCnt="2"/>
      <dgm:spPr/>
    </dgm:pt>
    <dgm:pt modelId="{D6576088-3EB3-431C-B1FD-62753E401A62}" type="pres">
      <dgm:prSet presAssocID="{D9473F9E-810F-404D-8FBD-95D2B41432AE}" presName="connTx" presStyleLbl="parChTrans1D3" presStyleIdx="0" presStyleCnt="2"/>
      <dgm:spPr/>
    </dgm:pt>
    <dgm:pt modelId="{74515946-B483-4C9C-82E8-255C00FAD93A}" type="pres">
      <dgm:prSet presAssocID="{C938507A-2A9E-4D80-A2A5-5F5CFF341DD9}" presName="root2" presStyleCnt="0"/>
      <dgm:spPr/>
    </dgm:pt>
    <dgm:pt modelId="{C53C41DF-17B5-48EA-8C14-7E20FC414B76}" type="pres">
      <dgm:prSet presAssocID="{C938507A-2A9E-4D80-A2A5-5F5CFF341DD9}" presName="LevelTwoTextNode" presStyleLbl="node3" presStyleIdx="0" presStyleCnt="2">
        <dgm:presLayoutVars>
          <dgm:chPref val="3"/>
        </dgm:presLayoutVars>
      </dgm:prSet>
      <dgm:spPr/>
    </dgm:pt>
    <dgm:pt modelId="{1D74FCA5-73DA-4FF3-9CCB-CDE2263E00A1}" type="pres">
      <dgm:prSet presAssocID="{C938507A-2A9E-4D80-A2A5-5F5CFF341DD9}" presName="level3hierChild" presStyleCnt="0"/>
      <dgm:spPr/>
    </dgm:pt>
    <dgm:pt modelId="{41E2E46D-0F7E-43E9-9D66-6E68DC687AC9}" type="pres">
      <dgm:prSet presAssocID="{EEFE8E92-87CF-407C-A092-E1127113F2C9}" presName="conn2-1" presStyleLbl="parChTrans1D4" presStyleIdx="0" presStyleCnt="6"/>
      <dgm:spPr/>
    </dgm:pt>
    <dgm:pt modelId="{42C610DF-ADC1-43CF-A583-BB872E667E40}" type="pres">
      <dgm:prSet presAssocID="{EEFE8E92-87CF-407C-A092-E1127113F2C9}" presName="connTx" presStyleLbl="parChTrans1D4" presStyleIdx="0" presStyleCnt="6"/>
      <dgm:spPr/>
    </dgm:pt>
    <dgm:pt modelId="{22423891-B23D-444D-9DCD-77CC797EDC80}" type="pres">
      <dgm:prSet presAssocID="{663DB1E3-A70B-4A41-B3D8-E042DDC3D888}" presName="root2" presStyleCnt="0"/>
      <dgm:spPr/>
    </dgm:pt>
    <dgm:pt modelId="{47F4E2FF-2D97-4621-A025-878395BD3917}" type="pres">
      <dgm:prSet presAssocID="{663DB1E3-A70B-4A41-B3D8-E042DDC3D888}" presName="LevelTwoTextNode" presStyleLbl="node4" presStyleIdx="0" presStyleCnt="6">
        <dgm:presLayoutVars>
          <dgm:chPref val="3"/>
        </dgm:presLayoutVars>
      </dgm:prSet>
      <dgm:spPr/>
    </dgm:pt>
    <dgm:pt modelId="{6327548C-2B7D-4215-B0A7-9196106EADF2}" type="pres">
      <dgm:prSet presAssocID="{663DB1E3-A70B-4A41-B3D8-E042DDC3D888}" presName="level3hierChild" presStyleCnt="0"/>
      <dgm:spPr/>
    </dgm:pt>
    <dgm:pt modelId="{363CF119-7A09-4638-BB7E-F998E42F0010}" type="pres">
      <dgm:prSet presAssocID="{F4A4052A-D753-46D1-A22E-0A2744C30FF3}" presName="conn2-1" presStyleLbl="parChTrans1D2" presStyleIdx="1" presStyleCnt="2"/>
      <dgm:spPr/>
    </dgm:pt>
    <dgm:pt modelId="{9AB7DDA9-D33C-4EE7-8EC4-712A971D436F}" type="pres">
      <dgm:prSet presAssocID="{F4A4052A-D753-46D1-A22E-0A2744C30FF3}" presName="connTx" presStyleLbl="parChTrans1D2" presStyleIdx="1" presStyleCnt="2"/>
      <dgm:spPr/>
    </dgm:pt>
    <dgm:pt modelId="{1757541F-C148-4D14-95F5-31BF57E0C5AC}" type="pres">
      <dgm:prSet presAssocID="{B9A5CFF4-4EB0-49C2-9EF0-2FA8483190FD}" presName="root2" presStyleCnt="0"/>
      <dgm:spPr/>
    </dgm:pt>
    <dgm:pt modelId="{F3DF7902-647D-4689-9A3B-1D0FF4CCF83E}" type="pres">
      <dgm:prSet presAssocID="{B9A5CFF4-4EB0-49C2-9EF0-2FA8483190FD}" presName="LevelTwoTextNode" presStyleLbl="node2" presStyleIdx="1" presStyleCnt="2">
        <dgm:presLayoutVars>
          <dgm:chPref val="3"/>
        </dgm:presLayoutVars>
      </dgm:prSet>
      <dgm:spPr/>
    </dgm:pt>
    <dgm:pt modelId="{347CF18B-0C1D-4274-9F6A-F87372C98E1B}" type="pres">
      <dgm:prSet presAssocID="{B9A5CFF4-4EB0-49C2-9EF0-2FA8483190FD}" presName="level3hierChild" presStyleCnt="0"/>
      <dgm:spPr/>
    </dgm:pt>
    <dgm:pt modelId="{1F051695-3A07-4430-BB29-19D30106E992}" type="pres">
      <dgm:prSet presAssocID="{D98D2949-2D8B-42A1-829F-795614D104DC}" presName="conn2-1" presStyleLbl="parChTrans1D3" presStyleIdx="1" presStyleCnt="2"/>
      <dgm:spPr/>
    </dgm:pt>
    <dgm:pt modelId="{F426438C-C76E-431B-9DD7-074E9FFFEAC3}" type="pres">
      <dgm:prSet presAssocID="{D98D2949-2D8B-42A1-829F-795614D104DC}" presName="connTx" presStyleLbl="parChTrans1D3" presStyleIdx="1" presStyleCnt="2"/>
      <dgm:spPr/>
    </dgm:pt>
    <dgm:pt modelId="{D88E9B39-7059-4241-BB12-3E2889E472FA}" type="pres">
      <dgm:prSet presAssocID="{32BD0DFB-5468-4E3C-91B9-6C4EC911A479}" presName="root2" presStyleCnt="0"/>
      <dgm:spPr/>
    </dgm:pt>
    <dgm:pt modelId="{8D751EC6-AD80-4463-B9EA-F55E3BAADB8F}" type="pres">
      <dgm:prSet presAssocID="{32BD0DFB-5468-4E3C-91B9-6C4EC911A479}" presName="LevelTwoTextNode" presStyleLbl="node3" presStyleIdx="1" presStyleCnt="2" custScaleY="128358">
        <dgm:presLayoutVars>
          <dgm:chPref val="3"/>
        </dgm:presLayoutVars>
      </dgm:prSet>
      <dgm:spPr/>
    </dgm:pt>
    <dgm:pt modelId="{EB72FA77-A9EF-462C-8C60-3A8A8772F962}" type="pres">
      <dgm:prSet presAssocID="{32BD0DFB-5468-4E3C-91B9-6C4EC911A479}" presName="level3hierChild" presStyleCnt="0"/>
      <dgm:spPr/>
    </dgm:pt>
    <dgm:pt modelId="{9B2AE85D-5FBA-4907-9942-496C5579BEB8}" type="pres">
      <dgm:prSet presAssocID="{F167F5DE-897F-4996-A39B-A5FF4DF7276B}" presName="conn2-1" presStyleLbl="parChTrans1D4" presStyleIdx="1" presStyleCnt="6"/>
      <dgm:spPr/>
    </dgm:pt>
    <dgm:pt modelId="{A2E37860-737D-456C-AD20-9D55CDB81799}" type="pres">
      <dgm:prSet presAssocID="{F167F5DE-897F-4996-A39B-A5FF4DF7276B}" presName="connTx" presStyleLbl="parChTrans1D4" presStyleIdx="1" presStyleCnt="6"/>
      <dgm:spPr/>
    </dgm:pt>
    <dgm:pt modelId="{FA48ECC1-27E6-4F19-A7AB-7779AA3AB577}" type="pres">
      <dgm:prSet presAssocID="{FF065F90-171F-4395-A051-8C847233AE10}" presName="root2" presStyleCnt="0"/>
      <dgm:spPr/>
    </dgm:pt>
    <dgm:pt modelId="{60881CD2-5544-495A-A63F-E5EACE803CB4}" type="pres">
      <dgm:prSet presAssocID="{FF065F90-171F-4395-A051-8C847233AE10}" presName="LevelTwoTextNode" presStyleLbl="node4" presStyleIdx="1" presStyleCnt="6" custScaleY="129492">
        <dgm:presLayoutVars>
          <dgm:chPref val="3"/>
        </dgm:presLayoutVars>
      </dgm:prSet>
      <dgm:spPr/>
    </dgm:pt>
    <dgm:pt modelId="{6A6EB25A-BDB1-4789-9C86-70EF53F22660}" type="pres">
      <dgm:prSet presAssocID="{FF065F90-171F-4395-A051-8C847233AE10}" presName="level3hierChild" presStyleCnt="0"/>
      <dgm:spPr/>
    </dgm:pt>
    <dgm:pt modelId="{35C6655F-FE95-46E7-AE15-FF1D60678159}" type="pres">
      <dgm:prSet presAssocID="{2D38B733-9168-46B5-9122-6552F310E7A7}" presName="conn2-1" presStyleLbl="parChTrans1D4" presStyleIdx="2" presStyleCnt="6"/>
      <dgm:spPr/>
    </dgm:pt>
    <dgm:pt modelId="{57C6BD2A-6A45-4142-885F-C588665B83EE}" type="pres">
      <dgm:prSet presAssocID="{2D38B733-9168-46B5-9122-6552F310E7A7}" presName="connTx" presStyleLbl="parChTrans1D4" presStyleIdx="2" presStyleCnt="6"/>
      <dgm:spPr/>
    </dgm:pt>
    <dgm:pt modelId="{BC4B0C96-C445-44C1-8CCF-4B0DBD159633}" type="pres">
      <dgm:prSet presAssocID="{18CD8750-F74D-49A4-A23B-01ED9691D777}" presName="root2" presStyleCnt="0"/>
      <dgm:spPr/>
    </dgm:pt>
    <dgm:pt modelId="{F7577240-52D7-4692-8A3D-5231F4CE711B}" type="pres">
      <dgm:prSet presAssocID="{18CD8750-F74D-49A4-A23B-01ED9691D777}" presName="LevelTwoTextNode" presStyleLbl="node4" presStyleIdx="2" presStyleCnt="6">
        <dgm:presLayoutVars>
          <dgm:chPref val="3"/>
        </dgm:presLayoutVars>
      </dgm:prSet>
      <dgm:spPr/>
    </dgm:pt>
    <dgm:pt modelId="{BFF694EF-E779-4FAE-BF5C-6FEA0CE7D095}" type="pres">
      <dgm:prSet presAssocID="{18CD8750-F74D-49A4-A23B-01ED9691D777}" presName="level3hierChild" presStyleCnt="0"/>
      <dgm:spPr/>
    </dgm:pt>
    <dgm:pt modelId="{E0DF1382-F0AF-43CE-A3CD-893F951D2802}" type="pres">
      <dgm:prSet presAssocID="{5F1D03FB-20DF-42C3-A531-3860B35442B2}" presName="conn2-1" presStyleLbl="parChTrans1D4" presStyleIdx="3" presStyleCnt="6"/>
      <dgm:spPr/>
    </dgm:pt>
    <dgm:pt modelId="{9FFBBFA3-A54D-4377-AE25-1BA5DFB7E510}" type="pres">
      <dgm:prSet presAssocID="{5F1D03FB-20DF-42C3-A531-3860B35442B2}" presName="connTx" presStyleLbl="parChTrans1D4" presStyleIdx="3" presStyleCnt="6"/>
      <dgm:spPr/>
    </dgm:pt>
    <dgm:pt modelId="{4D2A1ACB-49BB-49E1-A2DC-98DD045C663E}" type="pres">
      <dgm:prSet presAssocID="{B28A3C05-0702-4693-9A47-88DD04AC8A36}" presName="root2" presStyleCnt="0"/>
      <dgm:spPr/>
    </dgm:pt>
    <dgm:pt modelId="{9527AB2E-6135-4504-BA79-782DDCB7203E}" type="pres">
      <dgm:prSet presAssocID="{B28A3C05-0702-4693-9A47-88DD04AC8A36}" presName="LevelTwoTextNode" presStyleLbl="node4" presStyleIdx="3" presStyleCnt="6">
        <dgm:presLayoutVars>
          <dgm:chPref val="3"/>
        </dgm:presLayoutVars>
      </dgm:prSet>
      <dgm:spPr/>
    </dgm:pt>
    <dgm:pt modelId="{E20488E5-B3D3-465F-A81D-337CED47A459}" type="pres">
      <dgm:prSet presAssocID="{B28A3C05-0702-4693-9A47-88DD04AC8A36}" presName="level3hierChild" presStyleCnt="0"/>
      <dgm:spPr/>
    </dgm:pt>
    <dgm:pt modelId="{6BB773DF-CA99-4945-996A-272D2AAFFBC4}" type="pres">
      <dgm:prSet presAssocID="{60FD2110-B60E-4510-BAD6-D990C07EE46D}" presName="conn2-1" presStyleLbl="parChTrans1D4" presStyleIdx="4" presStyleCnt="6"/>
      <dgm:spPr/>
    </dgm:pt>
    <dgm:pt modelId="{EA4EEAC2-50B7-4993-A6D0-B0FE04F1AC6E}" type="pres">
      <dgm:prSet presAssocID="{60FD2110-B60E-4510-BAD6-D990C07EE46D}" presName="connTx" presStyleLbl="parChTrans1D4" presStyleIdx="4" presStyleCnt="6"/>
      <dgm:spPr/>
    </dgm:pt>
    <dgm:pt modelId="{166B64D5-5D4E-4FD2-9A04-5C2A7C4A15F6}" type="pres">
      <dgm:prSet presAssocID="{822B1584-D15B-492B-94CF-42BBBF2F6419}" presName="root2" presStyleCnt="0"/>
      <dgm:spPr/>
    </dgm:pt>
    <dgm:pt modelId="{AFD3F77C-E8A1-44B6-A200-76527B06F657}" type="pres">
      <dgm:prSet presAssocID="{822B1584-D15B-492B-94CF-42BBBF2F6419}" presName="LevelTwoTextNode" presStyleLbl="node4" presStyleIdx="4" presStyleCnt="6">
        <dgm:presLayoutVars>
          <dgm:chPref val="3"/>
        </dgm:presLayoutVars>
      </dgm:prSet>
      <dgm:spPr/>
    </dgm:pt>
    <dgm:pt modelId="{34B5D430-BBD6-49FC-8F86-A10AEA4094B5}" type="pres">
      <dgm:prSet presAssocID="{822B1584-D15B-492B-94CF-42BBBF2F6419}" presName="level3hierChild" presStyleCnt="0"/>
      <dgm:spPr/>
    </dgm:pt>
    <dgm:pt modelId="{80D14082-A6CC-4580-98F1-6615BCC2B671}" type="pres">
      <dgm:prSet presAssocID="{E0F951C0-57F1-49C7-A0F6-5A3A9FBEB562}" presName="conn2-1" presStyleLbl="parChTrans1D4" presStyleIdx="5" presStyleCnt="6"/>
      <dgm:spPr/>
    </dgm:pt>
    <dgm:pt modelId="{4048E4D1-C754-46A6-AE24-5A6F5B2C2B7B}" type="pres">
      <dgm:prSet presAssocID="{E0F951C0-57F1-49C7-A0F6-5A3A9FBEB562}" presName="connTx" presStyleLbl="parChTrans1D4" presStyleIdx="5" presStyleCnt="6"/>
      <dgm:spPr/>
    </dgm:pt>
    <dgm:pt modelId="{9A6A166C-1BFE-4E3D-8A66-D988CB503302}" type="pres">
      <dgm:prSet presAssocID="{F709C19D-F7C6-4A9C-AEBE-7731CA86C301}" presName="root2" presStyleCnt="0"/>
      <dgm:spPr/>
    </dgm:pt>
    <dgm:pt modelId="{99C343C8-4800-49B0-9F7B-9E6B530EE118}" type="pres">
      <dgm:prSet presAssocID="{F709C19D-F7C6-4A9C-AEBE-7731CA86C301}" presName="LevelTwoTextNode" presStyleLbl="node4" presStyleIdx="5" presStyleCnt="6">
        <dgm:presLayoutVars>
          <dgm:chPref val="3"/>
        </dgm:presLayoutVars>
      </dgm:prSet>
      <dgm:spPr/>
    </dgm:pt>
    <dgm:pt modelId="{6A35751C-4629-464F-9622-251377DA7696}" type="pres">
      <dgm:prSet presAssocID="{F709C19D-F7C6-4A9C-AEBE-7731CA86C301}" presName="level3hierChild" presStyleCnt="0"/>
      <dgm:spPr/>
    </dgm:pt>
  </dgm:ptLst>
  <dgm:cxnLst>
    <dgm:cxn modelId="{77DE7202-EAA5-443C-A461-49E2CF8175D5}" type="presOf" srcId="{EEFE8E92-87CF-407C-A092-E1127113F2C9}" destId="{41E2E46D-0F7E-43E9-9D66-6E68DC687AC9}" srcOrd="0" destOrd="0" presId="urn:microsoft.com/office/officeart/2005/8/layout/hierarchy2"/>
    <dgm:cxn modelId="{67D93106-A8D7-4371-B15D-EB71B07A8FB6}" type="presOf" srcId="{D9473F9E-810F-404D-8FBD-95D2B41432AE}" destId="{D6576088-3EB3-431C-B1FD-62753E401A62}" srcOrd="1" destOrd="0" presId="urn:microsoft.com/office/officeart/2005/8/layout/hierarchy2"/>
    <dgm:cxn modelId="{325CF709-FC35-4DB4-8F6A-C4AB540CA6BA}" type="presOf" srcId="{F517CDBA-72C3-403E-8C6C-D9601A548B97}" destId="{161932FC-8B52-4661-8AB8-F3F61275EED5}" srcOrd="1" destOrd="0" presId="urn:microsoft.com/office/officeart/2005/8/layout/hierarchy2"/>
    <dgm:cxn modelId="{43E5C70C-2CA6-4CDB-B7B2-B83B574A66B7}" type="presOf" srcId="{F4A4052A-D753-46D1-A22E-0A2744C30FF3}" destId="{363CF119-7A09-4638-BB7E-F998E42F0010}" srcOrd="0" destOrd="0" presId="urn:microsoft.com/office/officeart/2005/8/layout/hierarchy2"/>
    <dgm:cxn modelId="{EBFE220E-6A77-4BE3-B279-F4940199F056}" type="presOf" srcId="{E0F951C0-57F1-49C7-A0F6-5A3A9FBEB562}" destId="{80D14082-A6CC-4580-98F1-6615BCC2B671}" srcOrd="0" destOrd="0" presId="urn:microsoft.com/office/officeart/2005/8/layout/hierarchy2"/>
    <dgm:cxn modelId="{CB947315-ADBA-4DF8-AE5F-1DB3B35F3499}" type="presOf" srcId="{5F1D03FB-20DF-42C3-A531-3860B35442B2}" destId="{E0DF1382-F0AF-43CE-A3CD-893F951D2802}" srcOrd="0" destOrd="0" presId="urn:microsoft.com/office/officeart/2005/8/layout/hierarchy2"/>
    <dgm:cxn modelId="{17D1CE15-D372-4409-9186-C92097F29559}" type="presOf" srcId="{45553A33-CEE0-4FF2-9A90-964398B46C1A}" destId="{F36033B9-36A7-4496-B054-A9DC03355F01}" srcOrd="0" destOrd="0" presId="urn:microsoft.com/office/officeart/2005/8/layout/hierarchy2"/>
    <dgm:cxn modelId="{4F24E01D-99EB-49E8-867A-26B7B9B94FC9}" type="presOf" srcId="{F167F5DE-897F-4996-A39B-A5FF4DF7276B}" destId="{A2E37860-737D-456C-AD20-9D55CDB81799}" srcOrd="1" destOrd="0" presId="urn:microsoft.com/office/officeart/2005/8/layout/hierarchy2"/>
    <dgm:cxn modelId="{55DFE32D-F8F3-4529-BFE3-408F5D3E0D6A}" srcId="{B9A5CFF4-4EB0-49C2-9EF0-2FA8483190FD}" destId="{32BD0DFB-5468-4E3C-91B9-6C4EC911A479}" srcOrd="0" destOrd="0" parTransId="{D98D2949-2D8B-42A1-829F-795614D104DC}" sibTransId="{737A8069-FC1F-455F-AA90-68DBD746B999}"/>
    <dgm:cxn modelId="{A45B7535-7EC1-4F7F-A0FE-15BB8223C51E}" type="presOf" srcId="{EEFE8E92-87CF-407C-A092-E1127113F2C9}" destId="{42C610DF-ADC1-43CF-A583-BB872E667E40}" srcOrd="1" destOrd="0" presId="urn:microsoft.com/office/officeart/2005/8/layout/hierarchy2"/>
    <dgm:cxn modelId="{84C80F3B-C7BB-429D-BF75-CC46B860BD6F}" type="presOf" srcId="{D98D2949-2D8B-42A1-829F-795614D104DC}" destId="{1F051695-3A07-4430-BB29-19D30106E992}" srcOrd="0" destOrd="0" presId="urn:microsoft.com/office/officeart/2005/8/layout/hierarchy2"/>
    <dgm:cxn modelId="{867EA15E-CF2C-4232-8ABE-58FAD9C952CF}" srcId="{FF065F90-171F-4395-A051-8C847233AE10}" destId="{18CD8750-F74D-49A4-A23B-01ED9691D777}" srcOrd="0" destOrd="0" parTransId="{2D38B733-9168-46B5-9122-6552F310E7A7}" sibTransId="{F87DFB1A-8874-4378-8AD7-047D4DED4356}"/>
    <dgm:cxn modelId="{191ED162-35A5-4F43-8B72-B7230FF7B4D2}" srcId="{FF065F90-171F-4395-A051-8C847233AE10}" destId="{822B1584-D15B-492B-94CF-42BBBF2F6419}" srcOrd="1" destOrd="0" parTransId="{60FD2110-B60E-4510-BAD6-D990C07EE46D}" sibTransId="{4FD95FCE-B4EB-424E-B344-8D7BBFEE24F8}"/>
    <dgm:cxn modelId="{A921D144-652B-47D9-ADC3-734B64AF85BA}" type="presOf" srcId="{663DB1E3-A70B-4A41-B3D8-E042DDC3D888}" destId="{47F4E2FF-2D97-4621-A025-878395BD3917}" srcOrd="0" destOrd="0" presId="urn:microsoft.com/office/officeart/2005/8/layout/hierarchy2"/>
    <dgm:cxn modelId="{7F04A94A-4FB8-497D-9D47-901DA8B07937}" type="presOf" srcId="{F4A4052A-D753-46D1-A22E-0A2744C30FF3}" destId="{9AB7DDA9-D33C-4EE7-8EC4-712A971D436F}" srcOrd="1" destOrd="0" presId="urn:microsoft.com/office/officeart/2005/8/layout/hierarchy2"/>
    <dgm:cxn modelId="{ACEE9652-49D1-4DF2-BAFC-381E05992626}" type="presOf" srcId="{B9A5CFF4-4EB0-49C2-9EF0-2FA8483190FD}" destId="{F3DF7902-647D-4689-9A3B-1D0FF4CCF83E}" srcOrd="0" destOrd="0" presId="urn:microsoft.com/office/officeart/2005/8/layout/hierarchy2"/>
    <dgm:cxn modelId="{8FF5FA53-9EC5-4A53-A70B-DD88646F38C8}" srcId="{822B1584-D15B-492B-94CF-42BBBF2F6419}" destId="{F709C19D-F7C6-4A9C-AEBE-7731CA86C301}" srcOrd="0" destOrd="0" parTransId="{E0F951C0-57F1-49C7-A0F6-5A3A9FBEB562}" sibTransId="{CF0D3665-E542-4916-A693-607547A71105}"/>
    <dgm:cxn modelId="{2C4EE378-9431-4D2A-85FD-B22201BBFD62}" type="presOf" srcId="{E0F951C0-57F1-49C7-A0F6-5A3A9FBEB562}" destId="{4048E4D1-C754-46A6-AE24-5A6F5B2C2B7B}" srcOrd="1" destOrd="0" presId="urn:microsoft.com/office/officeart/2005/8/layout/hierarchy2"/>
    <dgm:cxn modelId="{81E6CE7A-FF00-432D-BC54-CD9816107A67}" srcId="{18CD8750-F74D-49A4-A23B-01ED9691D777}" destId="{B28A3C05-0702-4693-9A47-88DD04AC8A36}" srcOrd="0" destOrd="0" parTransId="{5F1D03FB-20DF-42C3-A531-3860B35442B2}" sibTransId="{6F0ADE3E-40E8-44FC-BF2F-C33D0F8597D9}"/>
    <dgm:cxn modelId="{F3F0F882-636A-4723-A14F-07B2590D4AF4}" type="presOf" srcId="{32BD0DFB-5468-4E3C-91B9-6C4EC911A479}" destId="{8D751EC6-AD80-4463-B9EA-F55E3BAADB8F}" srcOrd="0" destOrd="0" presId="urn:microsoft.com/office/officeart/2005/8/layout/hierarchy2"/>
    <dgm:cxn modelId="{28C0E587-6623-401A-818F-C38B46A18773}" type="presOf" srcId="{822B1584-D15B-492B-94CF-42BBBF2F6419}" destId="{AFD3F77C-E8A1-44B6-A200-76527B06F657}" srcOrd="0" destOrd="0" presId="urn:microsoft.com/office/officeart/2005/8/layout/hierarchy2"/>
    <dgm:cxn modelId="{50318D89-3D88-48A3-BF26-762E1E6F5F3C}" srcId="{32BD0DFB-5468-4E3C-91B9-6C4EC911A479}" destId="{FF065F90-171F-4395-A051-8C847233AE10}" srcOrd="0" destOrd="0" parTransId="{F167F5DE-897F-4996-A39B-A5FF4DF7276B}" sibTransId="{BE771C6C-452E-4548-87D5-C3277FA4212E}"/>
    <dgm:cxn modelId="{434C4B95-D689-4EF6-9CA0-9E7AEA8EA208}" type="presOf" srcId="{F167F5DE-897F-4996-A39B-A5FF4DF7276B}" destId="{9B2AE85D-5FBA-4907-9942-496C5579BEB8}" srcOrd="0" destOrd="0" presId="urn:microsoft.com/office/officeart/2005/8/layout/hierarchy2"/>
    <dgm:cxn modelId="{C80DF2A2-1BDF-43CD-981E-59C15BC328CE}" type="presOf" srcId="{D9473F9E-810F-404D-8FBD-95D2B41432AE}" destId="{E23C0E3E-BEB7-4499-AF5F-DD32BC6B783A}" srcOrd="0" destOrd="0" presId="urn:microsoft.com/office/officeart/2005/8/layout/hierarchy2"/>
    <dgm:cxn modelId="{AFF99DA4-1971-48C0-A384-24690548EA16}" type="presOf" srcId="{5F1D03FB-20DF-42C3-A531-3860B35442B2}" destId="{9FFBBFA3-A54D-4377-AE25-1BA5DFB7E510}" srcOrd="1" destOrd="0" presId="urn:microsoft.com/office/officeart/2005/8/layout/hierarchy2"/>
    <dgm:cxn modelId="{5A6864AA-DC69-4C25-8198-ABFFAE5426F6}" type="presOf" srcId="{D98D2949-2D8B-42A1-829F-795614D104DC}" destId="{F426438C-C76E-431B-9DD7-074E9FFFEAC3}" srcOrd="1" destOrd="0" presId="urn:microsoft.com/office/officeart/2005/8/layout/hierarchy2"/>
    <dgm:cxn modelId="{971C86AB-28FC-414F-92E4-C440FAA5829E}" type="presOf" srcId="{C938507A-2A9E-4D80-A2A5-5F5CFF341DD9}" destId="{C53C41DF-17B5-48EA-8C14-7E20FC414B76}" srcOrd="0" destOrd="0" presId="urn:microsoft.com/office/officeart/2005/8/layout/hierarchy2"/>
    <dgm:cxn modelId="{F0911CAE-0EEE-4B63-93E6-76C34279A227}" type="presOf" srcId="{18CD8750-F74D-49A4-A23B-01ED9691D777}" destId="{F7577240-52D7-4692-8A3D-5231F4CE711B}" srcOrd="0" destOrd="0" presId="urn:microsoft.com/office/officeart/2005/8/layout/hierarchy2"/>
    <dgm:cxn modelId="{2B1586B1-0520-472D-B239-6197F4862418}" type="presOf" srcId="{2D38B733-9168-46B5-9122-6552F310E7A7}" destId="{35C6655F-FE95-46E7-AE15-FF1D60678159}" srcOrd="0" destOrd="0" presId="urn:microsoft.com/office/officeart/2005/8/layout/hierarchy2"/>
    <dgm:cxn modelId="{89AEF1B9-937A-419F-BC6F-476AC66364E9}" srcId="{C938507A-2A9E-4D80-A2A5-5F5CFF341DD9}" destId="{663DB1E3-A70B-4A41-B3D8-E042DDC3D888}" srcOrd="0" destOrd="0" parTransId="{EEFE8E92-87CF-407C-A092-E1127113F2C9}" sibTransId="{B66DC9B6-7E7D-42E6-BDDE-9BC97CB6797C}"/>
    <dgm:cxn modelId="{915253C5-5732-4AD8-ABD8-971A16BC39B2}" type="presOf" srcId="{2D38B733-9168-46B5-9122-6552F310E7A7}" destId="{57C6BD2A-6A45-4142-885F-C588665B83EE}" srcOrd="1" destOrd="0" presId="urn:microsoft.com/office/officeart/2005/8/layout/hierarchy2"/>
    <dgm:cxn modelId="{6836FECB-5726-4FDA-864A-FC8F2D067777}" type="presOf" srcId="{F517CDBA-72C3-403E-8C6C-D9601A548B97}" destId="{D29DD6F9-B0A1-4AE1-9BF6-128E6A844A53}" srcOrd="0" destOrd="0" presId="urn:microsoft.com/office/officeart/2005/8/layout/hierarchy2"/>
    <dgm:cxn modelId="{04D035CF-E671-4088-849C-F50D02BBC5A1}" srcId="{A51400D6-25CC-4D50-864F-219CB43D81D1}" destId="{45553A33-CEE0-4FF2-9A90-964398B46C1A}" srcOrd="0" destOrd="0" parTransId="{F517CDBA-72C3-403E-8C6C-D9601A548B97}" sibTransId="{2E060E56-8EDB-49FC-B594-EC7100228811}"/>
    <dgm:cxn modelId="{58F6D3D1-421D-4893-ABBD-DFBF14352883}" type="presOf" srcId="{FF065F90-171F-4395-A051-8C847233AE10}" destId="{60881CD2-5544-495A-A63F-E5EACE803CB4}" srcOrd="0" destOrd="0" presId="urn:microsoft.com/office/officeart/2005/8/layout/hierarchy2"/>
    <dgm:cxn modelId="{EEA360D3-3591-458F-981F-C7AE9AC91797}" type="presOf" srcId="{F709C19D-F7C6-4A9C-AEBE-7731CA86C301}" destId="{99C343C8-4800-49B0-9F7B-9E6B530EE118}" srcOrd="0" destOrd="0" presId="urn:microsoft.com/office/officeart/2005/8/layout/hierarchy2"/>
    <dgm:cxn modelId="{D88157D9-EBF0-4F1C-94B6-B6BA82590A5E}" srcId="{A51400D6-25CC-4D50-864F-219CB43D81D1}" destId="{B9A5CFF4-4EB0-49C2-9EF0-2FA8483190FD}" srcOrd="1" destOrd="0" parTransId="{F4A4052A-D753-46D1-A22E-0A2744C30FF3}" sibTransId="{F686E3A3-823E-4E64-93E1-CF1B155B47A0}"/>
    <dgm:cxn modelId="{95E8DBDA-B752-4BC6-A65E-91CDE4EA94A1}" type="presOf" srcId="{60FD2110-B60E-4510-BAD6-D990C07EE46D}" destId="{6BB773DF-CA99-4945-996A-272D2AAFFBC4}" srcOrd="0" destOrd="0" presId="urn:microsoft.com/office/officeart/2005/8/layout/hierarchy2"/>
    <dgm:cxn modelId="{D11DE1DE-2A0B-4E26-AC28-2DC9A78B9BBE}" srcId="{7028D622-FCB7-4901-BC14-11D8A27907E4}" destId="{A51400D6-25CC-4D50-864F-219CB43D81D1}" srcOrd="0" destOrd="0" parTransId="{8244B14F-AAD5-4CEB-81C1-DB4D584E0E10}" sibTransId="{E30D3DAC-D8F9-4D37-82B2-D0529A81F334}"/>
    <dgm:cxn modelId="{2E5B1FE6-B533-421F-826B-B10DBA9907F5}" type="presOf" srcId="{B28A3C05-0702-4693-9A47-88DD04AC8A36}" destId="{9527AB2E-6135-4504-BA79-782DDCB7203E}" srcOrd="0" destOrd="0" presId="urn:microsoft.com/office/officeart/2005/8/layout/hierarchy2"/>
    <dgm:cxn modelId="{049EEBE9-980C-45E7-B1D5-1B894759012D}" type="presOf" srcId="{A51400D6-25CC-4D50-864F-219CB43D81D1}" destId="{0226B448-23DD-4F5F-842B-0F0F75F7E44F}" srcOrd="0" destOrd="0" presId="urn:microsoft.com/office/officeart/2005/8/layout/hierarchy2"/>
    <dgm:cxn modelId="{A3B126ED-6905-4B9E-A030-213632FC3CAC}" type="presOf" srcId="{60FD2110-B60E-4510-BAD6-D990C07EE46D}" destId="{EA4EEAC2-50B7-4993-A6D0-B0FE04F1AC6E}" srcOrd="1" destOrd="0" presId="urn:microsoft.com/office/officeart/2005/8/layout/hierarchy2"/>
    <dgm:cxn modelId="{C3E8ABF0-BA82-4AD8-AAB4-4B3CE899DA6E}" srcId="{45553A33-CEE0-4FF2-9A90-964398B46C1A}" destId="{C938507A-2A9E-4D80-A2A5-5F5CFF341DD9}" srcOrd="0" destOrd="0" parTransId="{D9473F9E-810F-404D-8FBD-95D2B41432AE}" sibTransId="{6FDB9F10-7474-49AB-AB40-E954DCDC3849}"/>
    <dgm:cxn modelId="{5A1B9AFF-5495-4CBA-86C8-7D55311B2C9F}" type="presOf" srcId="{7028D622-FCB7-4901-BC14-11D8A27907E4}" destId="{E97DF3EC-3E84-4887-B0F2-4D28F7051FC7}" srcOrd="0" destOrd="0" presId="urn:microsoft.com/office/officeart/2005/8/layout/hierarchy2"/>
    <dgm:cxn modelId="{568AE732-B0B9-4614-9A6C-BC7C31836F0C}" type="presParOf" srcId="{E97DF3EC-3E84-4887-B0F2-4D28F7051FC7}" destId="{7EE17EC4-11CF-4341-97C6-C7E015D53EF2}" srcOrd="0" destOrd="0" presId="urn:microsoft.com/office/officeart/2005/8/layout/hierarchy2"/>
    <dgm:cxn modelId="{46F5820D-C798-479D-9D58-C75E4FA256B9}" type="presParOf" srcId="{7EE17EC4-11CF-4341-97C6-C7E015D53EF2}" destId="{0226B448-23DD-4F5F-842B-0F0F75F7E44F}" srcOrd="0" destOrd="0" presId="urn:microsoft.com/office/officeart/2005/8/layout/hierarchy2"/>
    <dgm:cxn modelId="{20E25EAC-8D80-4CB1-B6B7-E6B93BDB16DD}" type="presParOf" srcId="{7EE17EC4-11CF-4341-97C6-C7E015D53EF2}" destId="{67161303-6122-4B76-8DCB-ED98A270A801}" srcOrd="1" destOrd="0" presId="urn:microsoft.com/office/officeart/2005/8/layout/hierarchy2"/>
    <dgm:cxn modelId="{140BE69F-30FD-44AF-94B6-413884B3C30F}" type="presParOf" srcId="{67161303-6122-4B76-8DCB-ED98A270A801}" destId="{D29DD6F9-B0A1-4AE1-9BF6-128E6A844A53}" srcOrd="0" destOrd="0" presId="urn:microsoft.com/office/officeart/2005/8/layout/hierarchy2"/>
    <dgm:cxn modelId="{EEE385F9-82C3-4788-B5D8-5EC3566274AC}" type="presParOf" srcId="{D29DD6F9-B0A1-4AE1-9BF6-128E6A844A53}" destId="{161932FC-8B52-4661-8AB8-F3F61275EED5}" srcOrd="0" destOrd="0" presId="urn:microsoft.com/office/officeart/2005/8/layout/hierarchy2"/>
    <dgm:cxn modelId="{1718AF37-A2FF-4BEE-9A03-9F712E2AC7E3}" type="presParOf" srcId="{67161303-6122-4B76-8DCB-ED98A270A801}" destId="{94286AC5-E702-4948-A5D7-FC07997A4F9F}" srcOrd="1" destOrd="0" presId="urn:microsoft.com/office/officeart/2005/8/layout/hierarchy2"/>
    <dgm:cxn modelId="{1C46E6B4-FA42-4DC8-A915-27E330D22DF3}" type="presParOf" srcId="{94286AC5-E702-4948-A5D7-FC07997A4F9F}" destId="{F36033B9-36A7-4496-B054-A9DC03355F01}" srcOrd="0" destOrd="0" presId="urn:microsoft.com/office/officeart/2005/8/layout/hierarchy2"/>
    <dgm:cxn modelId="{573B73EF-3258-4597-9028-DEDDDF6BF24B}" type="presParOf" srcId="{94286AC5-E702-4948-A5D7-FC07997A4F9F}" destId="{E48944A9-5015-4AF3-BC11-3638B9ED55B4}" srcOrd="1" destOrd="0" presId="urn:microsoft.com/office/officeart/2005/8/layout/hierarchy2"/>
    <dgm:cxn modelId="{2291D178-E6E0-4A7C-9FB0-84280D68D133}" type="presParOf" srcId="{E48944A9-5015-4AF3-BC11-3638B9ED55B4}" destId="{E23C0E3E-BEB7-4499-AF5F-DD32BC6B783A}" srcOrd="0" destOrd="0" presId="urn:microsoft.com/office/officeart/2005/8/layout/hierarchy2"/>
    <dgm:cxn modelId="{92B9DCD8-57AC-49B6-8726-41F1780913F8}" type="presParOf" srcId="{E23C0E3E-BEB7-4499-AF5F-DD32BC6B783A}" destId="{D6576088-3EB3-431C-B1FD-62753E401A62}" srcOrd="0" destOrd="0" presId="urn:microsoft.com/office/officeart/2005/8/layout/hierarchy2"/>
    <dgm:cxn modelId="{27F92DB1-F56D-4288-A3B9-584E77886425}" type="presParOf" srcId="{E48944A9-5015-4AF3-BC11-3638B9ED55B4}" destId="{74515946-B483-4C9C-82E8-255C00FAD93A}" srcOrd="1" destOrd="0" presId="urn:microsoft.com/office/officeart/2005/8/layout/hierarchy2"/>
    <dgm:cxn modelId="{5ACBF8F2-2669-4301-A0CA-954844DBE826}" type="presParOf" srcId="{74515946-B483-4C9C-82E8-255C00FAD93A}" destId="{C53C41DF-17B5-48EA-8C14-7E20FC414B76}" srcOrd="0" destOrd="0" presId="urn:microsoft.com/office/officeart/2005/8/layout/hierarchy2"/>
    <dgm:cxn modelId="{62F937B4-2A5D-41D6-AB7E-3731394CC424}" type="presParOf" srcId="{74515946-B483-4C9C-82E8-255C00FAD93A}" destId="{1D74FCA5-73DA-4FF3-9CCB-CDE2263E00A1}" srcOrd="1" destOrd="0" presId="urn:microsoft.com/office/officeart/2005/8/layout/hierarchy2"/>
    <dgm:cxn modelId="{9D2FFD9C-3DFE-4F4C-8804-B3106A470389}" type="presParOf" srcId="{1D74FCA5-73DA-4FF3-9CCB-CDE2263E00A1}" destId="{41E2E46D-0F7E-43E9-9D66-6E68DC687AC9}" srcOrd="0" destOrd="0" presId="urn:microsoft.com/office/officeart/2005/8/layout/hierarchy2"/>
    <dgm:cxn modelId="{1B2C33EF-F4C7-4B79-9384-28A925A72FA8}" type="presParOf" srcId="{41E2E46D-0F7E-43E9-9D66-6E68DC687AC9}" destId="{42C610DF-ADC1-43CF-A583-BB872E667E40}" srcOrd="0" destOrd="0" presId="urn:microsoft.com/office/officeart/2005/8/layout/hierarchy2"/>
    <dgm:cxn modelId="{C949967F-D8E0-49E3-83D8-A7F8AD38169D}" type="presParOf" srcId="{1D74FCA5-73DA-4FF3-9CCB-CDE2263E00A1}" destId="{22423891-B23D-444D-9DCD-77CC797EDC80}" srcOrd="1" destOrd="0" presId="urn:microsoft.com/office/officeart/2005/8/layout/hierarchy2"/>
    <dgm:cxn modelId="{7EA6500D-51F4-4BAE-9C6F-43C995BCF7EA}" type="presParOf" srcId="{22423891-B23D-444D-9DCD-77CC797EDC80}" destId="{47F4E2FF-2D97-4621-A025-878395BD3917}" srcOrd="0" destOrd="0" presId="urn:microsoft.com/office/officeart/2005/8/layout/hierarchy2"/>
    <dgm:cxn modelId="{02CDB94B-5917-40B9-B617-67FF85C7B0AA}" type="presParOf" srcId="{22423891-B23D-444D-9DCD-77CC797EDC80}" destId="{6327548C-2B7D-4215-B0A7-9196106EADF2}" srcOrd="1" destOrd="0" presId="urn:microsoft.com/office/officeart/2005/8/layout/hierarchy2"/>
    <dgm:cxn modelId="{6EA599B2-D73F-40AF-8F50-13771D515740}" type="presParOf" srcId="{67161303-6122-4B76-8DCB-ED98A270A801}" destId="{363CF119-7A09-4638-BB7E-F998E42F0010}" srcOrd="2" destOrd="0" presId="urn:microsoft.com/office/officeart/2005/8/layout/hierarchy2"/>
    <dgm:cxn modelId="{FA17667D-35E3-445B-99AD-C9D8E7083B84}" type="presParOf" srcId="{363CF119-7A09-4638-BB7E-F998E42F0010}" destId="{9AB7DDA9-D33C-4EE7-8EC4-712A971D436F}" srcOrd="0" destOrd="0" presId="urn:microsoft.com/office/officeart/2005/8/layout/hierarchy2"/>
    <dgm:cxn modelId="{5AF50FB4-A0BE-4284-970C-D462A9A23731}" type="presParOf" srcId="{67161303-6122-4B76-8DCB-ED98A270A801}" destId="{1757541F-C148-4D14-95F5-31BF57E0C5AC}" srcOrd="3" destOrd="0" presId="urn:microsoft.com/office/officeart/2005/8/layout/hierarchy2"/>
    <dgm:cxn modelId="{C2DB345B-99E0-4028-9D5B-8A4580F3FE41}" type="presParOf" srcId="{1757541F-C148-4D14-95F5-31BF57E0C5AC}" destId="{F3DF7902-647D-4689-9A3B-1D0FF4CCF83E}" srcOrd="0" destOrd="0" presId="urn:microsoft.com/office/officeart/2005/8/layout/hierarchy2"/>
    <dgm:cxn modelId="{3155DC9E-DFF5-4702-A57E-E6CC2D57377E}" type="presParOf" srcId="{1757541F-C148-4D14-95F5-31BF57E0C5AC}" destId="{347CF18B-0C1D-4274-9F6A-F87372C98E1B}" srcOrd="1" destOrd="0" presId="urn:microsoft.com/office/officeart/2005/8/layout/hierarchy2"/>
    <dgm:cxn modelId="{5DD3A784-12EA-4EE3-BE4F-5FE970956DC2}" type="presParOf" srcId="{347CF18B-0C1D-4274-9F6A-F87372C98E1B}" destId="{1F051695-3A07-4430-BB29-19D30106E992}" srcOrd="0" destOrd="0" presId="urn:microsoft.com/office/officeart/2005/8/layout/hierarchy2"/>
    <dgm:cxn modelId="{659B62D3-3641-4C38-BC88-F5F7B1E072F5}" type="presParOf" srcId="{1F051695-3A07-4430-BB29-19D30106E992}" destId="{F426438C-C76E-431B-9DD7-074E9FFFEAC3}" srcOrd="0" destOrd="0" presId="urn:microsoft.com/office/officeart/2005/8/layout/hierarchy2"/>
    <dgm:cxn modelId="{F0382EB3-69BF-4B2D-87C4-60BB0E0A6D64}" type="presParOf" srcId="{347CF18B-0C1D-4274-9F6A-F87372C98E1B}" destId="{D88E9B39-7059-4241-BB12-3E2889E472FA}" srcOrd="1" destOrd="0" presId="urn:microsoft.com/office/officeart/2005/8/layout/hierarchy2"/>
    <dgm:cxn modelId="{F99C2CC0-A978-4AE8-8128-153A3CB303F8}" type="presParOf" srcId="{D88E9B39-7059-4241-BB12-3E2889E472FA}" destId="{8D751EC6-AD80-4463-B9EA-F55E3BAADB8F}" srcOrd="0" destOrd="0" presId="urn:microsoft.com/office/officeart/2005/8/layout/hierarchy2"/>
    <dgm:cxn modelId="{E83DA5C0-E02C-4EC7-BABD-5C1DC722943C}" type="presParOf" srcId="{D88E9B39-7059-4241-BB12-3E2889E472FA}" destId="{EB72FA77-A9EF-462C-8C60-3A8A8772F962}" srcOrd="1" destOrd="0" presId="urn:microsoft.com/office/officeart/2005/8/layout/hierarchy2"/>
    <dgm:cxn modelId="{0BA7A719-6C79-44B2-9AE5-D44816D9B1D6}" type="presParOf" srcId="{EB72FA77-A9EF-462C-8C60-3A8A8772F962}" destId="{9B2AE85D-5FBA-4907-9942-496C5579BEB8}" srcOrd="0" destOrd="0" presId="urn:microsoft.com/office/officeart/2005/8/layout/hierarchy2"/>
    <dgm:cxn modelId="{CCB14854-4251-47A4-964E-215E6BB4191C}" type="presParOf" srcId="{9B2AE85D-5FBA-4907-9942-496C5579BEB8}" destId="{A2E37860-737D-456C-AD20-9D55CDB81799}" srcOrd="0" destOrd="0" presId="urn:microsoft.com/office/officeart/2005/8/layout/hierarchy2"/>
    <dgm:cxn modelId="{D4F328E7-98BE-41A0-AED9-E19034D543E6}" type="presParOf" srcId="{EB72FA77-A9EF-462C-8C60-3A8A8772F962}" destId="{FA48ECC1-27E6-4F19-A7AB-7779AA3AB577}" srcOrd="1" destOrd="0" presId="urn:microsoft.com/office/officeart/2005/8/layout/hierarchy2"/>
    <dgm:cxn modelId="{96F03F04-F5A5-493A-8F71-0F10A772EA22}" type="presParOf" srcId="{FA48ECC1-27E6-4F19-A7AB-7779AA3AB577}" destId="{60881CD2-5544-495A-A63F-E5EACE803CB4}" srcOrd="0" destOrd="0" presId="urn:microsoft.com/office/officeart/2005/8/layout/hierarchy2"/>
    <dgm:cxn modelId="{27B74B26-0545-4543-9598-7E514BE93572}" type="presParOf" srcId="{FA48ECC1-27E6-4F19-A7AB-7779AA3AB577}" destId="{6A6EB25A-BDB1-4789-9C86-70EF53F22660}" srcOrd="1" destOrd="0" presId="urn:microsoft.com/office/officeart/2005/8/layout/hierarchy2"/>
    <dgm:cxn modelId="{357C50D9-3E4D-4314-8995-331CB4CBA05A}" type="presParOf" srcId="{6A6EB25A-BDB1-4789-9C86-70EF53F22660}" destId="{35C6655F-FE95-46E7-AE15-FF1D60678159}" srcOrd="0" destOrd="0" presId="urn:microsoft.com/office/officeart/2005/8/layout/hierarchy2"/>
    <dgm:cxn modelId="{2C79AD74-BF3C-4849-8B77-CB6EF4BD5F07}" type="presParOf" srcId="{35C6655F-FE95-46E7-AE15-FF1D60678159}" destId="{57C6BD2A-6A45-4142-885F-C588665B83EE}" srcOrd="0" destOrd="0" presId="urn:microsoft.com/office/officeart/2005/8/layout/hierarchy2"/>
    <dgm:cxn modelId="{0899AFC1-C7D1-4869-9C2E-286C48821DB6}" type="presParOf" srcId="{6A6EB25A-BDB1-4789-9C86-70EF53F22660}" destId="{BC4B0C96-C445-44C1-8CCF-4B0DBD159633}" srcOrd="1" destOrd="0" presId="urn:microsoft.com/office/officeart/2005/8/layout/hierarchy2"/>
    <dgm:cxn modelId="{CF279649-0571-4B2C-8042-166A4ACC72EC}" type="presParOf" srcId="{BC4B0C96-C445-44C1-8CCF-4B0DBD159633}" destId="{F7577240-52D7-4692-8A3D-5231F4CE711B}" srcOrd="0" destOrd="0" presId="urn:microsoft.com/office/officeart/2005/8/layout/hierarchy2"/>
    <dgm:cxn modelId="{D5863163-86F6-4062-8C09-2A67499B69D6}" type="presParOf" srcId="{BC4B0C96-C445-44C1-8CCF-4B0DBD159633}" destId="{BFF694EF-E779-4FAE-BF5C-6FEA0CE7D095}" srcOrd="1" destOrd="0" presId="urn:microsoft.com/office/officeart/2005/8/layout/hierarchy2"/>
    <dgm:cxn modelId="{6FC2EEAA-D4A7-4215-8290-294B3F188F04}" type="presParOf" srcId="{BFF694EF-E779-4FAE-BF5C-6FEA0CE7D095}" destId="{E0DF1382-F0AF-43CE-A3CD-893F951D2802}" srcOrd="0" destOrd="0" presId="urn:microsoft.com/office/officeart/2005/8/layout/hierarchy2"/>
    <dgm:cxn modelId="{1BDD29DD-B33D-44D2-BF44-818181466EFC}" type="presParOf" srcId="{E0DF1382-F0AF-43CE-A3CD-893F951D2802}" destId="{9FFBBFA3-A54D-4377-AE25-1BA5DFB7E510}" srcOrd="0" destOrd="0" presId="urn:microsoft.com/office/officeart/2005/8/layout/hierarchy2"/>
    <dgm:cxn modelId="{26B097CD-A84E-45C1-83E7-361D4743CE0B}" type="presParOf" srcId="{BFF694EF-E779-4FAE-BF5C-6FEA0CE7D095}" destId="{4D2A1ACB-49BB-49E1-A2DC-98DD045C663E}" srcOrd="1" destOrd="0" presId="urn:microsoft.com/office/officeart/2005/8/layout/hierarchy2"/>
    <dgm:cxn modelId="{67C949F4-30F0-4FDE-8536-FAB7ACC63CEF}" type="presParOf" srcId="{4D2A1ACB-49BB-49E1-A2DC-98DD045C663E}" destId="{9527AB2E-6135-4504-BA79-782DDCB7203E}" srcOrd="0" destOrd="0" presId="urn:microsoft.com/office/officeart/2005/8/layout/hierarchy2"/>
    <dgm:cxn modelId="{FD22393D-55F4-45A0-BAF1-BFF47179B647}" type="presParOf" srcId="{4D2A1ACB-49BB-49E1-A2DC-98DD045C663E}" destId="{E20488E5-B3D3-465F-A81D-337CED47A459}" srcOrd="1" destOrd="0" presId="urn:microsoft.com/office/officeart/2005/8/layout/hierarchy2"/>
    <dgm:cxn modelId="{A3DCC377-5731-4ADC-86DC-62AC1C703981}" type="presParOf" srcId="{6A6EB25A-BDB1-4789-9C86-70EF53F22660}" destId="{6BB773DF-CA99-4945-996A-272D2AAFFBC4}" srcOrd="2" destOrd="0" presId="urn:microsoft.com/office/officeart/2005/8/layout/hierarchy2"/>
    <dgm:cxn modelId="{7F5B4B78-7EFD-4387-8776-B6B78F8AAD56}" type="presParOf" srcId="{6BB773DF-CA99-4945-996A-272D2AAFFBC4}" destId="{EA4EEAC2-50B7-4993-A6D0-B0FE04F1AC6E}" srcOrd="0" destOrd="0" presId="urn:microsoft.com/office/officeart/2005/8/layout/hierarchy2"/>
    <dgm:cxn modelId="{07B3CF2C-22BD-48F7-AC28-8F47FED189C8}" type="presParOf" srcId="{6A6EB25A-BDB1-4789-9C86-70EF53F22660}" destId="{166B64D5-5D4E-4FD2-9A04-5C2A7C4A15F6}" srcOrd="3" destOrd="0" presId="urn:microsoft.com/office/officeart/2005/8/layout/hierarchy2"/>
    <dgm:cxn modelId="{DF157D75-7771-40ED-8048-D1E0999F1B8C}" type="presParOf" srcId="{166B64D5-5D4E-4FD2-9A04-5C2A7C4A15F6}" destId="{AFD3F77C-E8A1-44B6-A200-76527B06F657}" srcOrd="0" destOrd="0" presId="urn:microsoft.com/office/officeart/2005/8/layout/hierarchy2"/>
    <dgm:cxn modelId="{167D6B97-BBDC-4D2C-AAEC-0FE34C51ED1B}" type="presParOf" srcId="{166B64D5-5D4E-4FD2-9A04-5C2A7C4A15F6}" destId="{34B5D430-BBD6-49FC-8F86-A10AEA4094B5}" srcOrd="1" destOrd="0" presId="urn:microsoft.com/office/officeart/2005/8/layout/hierarchy2"/>
    <dgm:cxn modelId="{7937F368-CE33-45A8-9670-D924B786D810}" type="presParOf" srcId="{34B5D430-BBD6-49FC-8F86-A10AEA4094B5}" destId="{80D14082-A6CC-4580-98F1-6615BCC2B671}" srcOrd="0" destOrd="0" presId="urn:microsoft.com/office/officeart/2005/8/layout/hierarchy2"/>
    <dgm:cxn modelId="{70A9EAED-2C0B-4742-AF08-BD5A46D0A453}" type="presParOf" srcId="{80D14082-A6CC-4580-98F1-6615BCC2B671}" destId="{4048E4D1-C754-46A6-AE24-5A6F5B2C2B7B}" srcOrd="0" destOrd="0" presId="urn:microsoft.com/office/officeart/2005/8/layout/hierarchy2"/>
    <dgm:cxn modelId="{0B33B5FB-54BA-4F07-8B40-6A9F85D83463}" type="presParOf" srcId="{34B5D430-BBD6-49FC-8F86-A10AEA4094B5}" destId="{9A6A166C-1BFE-4E3D-8A66-D988CB503302}" srcOrd="1" destOrd="0" presId="urn:microsoft.com/office/officeart/2005/8/layout/hierarchy2"/>
    <dgm:cxn modelId="{ABC09CA2-BE5F-4004-8789-076D429CF661}" type="presParOf" srcId="{9A6A166C-1BFE-4E3D-8A66-D988CB503302}" destId="{99C343C8-4800-49B0-9F7B-9E6B530EE118}" srcOrd="0" destOrd="0" presId="urn:microsoft.com/office/officeart/2005/8/layout/hierarchy2"/>
    <dgm:cxn modelId="{87FF3455-7359-478E-80C4-A7F43EFD5557}" type="presParOf" srcId="{9A6A166C-1BFE-4E3D-8A66-D988CB503302}" destId="{6A35751C-4629-464F-9622-251377DA7696}" srcOrd="1" destOrd="0" presId="urn:microsoft.com/office/officeart/2005/8/layout/hierarchy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226B448-23DD-4F5F-842B-0F0F75F7E44F}">
      <dsp:nvSpPr>
        <dsp:cNvPr id="0" name=""/>
        <dsp:cNvSpPr/>
      </dsp:nvSpPr>
      <dsp:spPr>
        <a:xfrm>
          <a:off x="11979" y="400826"/>
          <a:ext cx="1359193" cy="841825"/>
        </a:xfrm>
        <a:prstGeom prst="roundRect">
          <a:avLst>
            <a:gd name="adj" fmla="val 10000"/>
          </a:avLst>
        </a:prstGeom>
        <a:solidFill>
          <a:srgbClr val="FFC000"/>
        </a:solidFill>
        <a:ln w="285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00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MMPB-11 screens all selects to confirm completion of </a:t>
          </a:r>
          <a:r>
            <a:rPr lang="en-US" sz="1000" kern="1200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MarineNet</a:t>
          </a:r>
          <a:r>
            <a:rPr lang="en-US" sz="1000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&amp; resident/seminar course or SDA waiver</a:t>
          </a:r>
        </a:p>
      </dsp:txBody>
      <dsp:txXfrm>
        <a:off x="36635" y="425482"/>
        <a:ext cx="1309881" cy="792513"/>
      </dsp:txXfrm>
    </dsp:sp>
    <dsp:sp modelId="{D29DD6F9-B0A1-4AE1-9BF6-128E6A844A53}">
      <dsp:nvSpPr>
        <dsp:cNvPr id="0" name=""/>
        <dsp:cNvSpPr/>
      </dsp:nvSpPr>
      <dsp:spPr>
        <a:xfrm rot="18770822">
          <a:off x="1275575" y="579059"/>
          <a:ext cx="597568" cy="47238"/>
        </a:xfrm>
        <a:custGeom>
          <a:avLst/>
          <a:gdLst/>
          <a:ahLst/>
          <a:cxnLst/>
          <a:rect l="0" t="0" r="0" b="0"/>
          <a:pathLst>
            <a:path>
              <a:moveTo>
                <a:pt x="0" y="23619"/>
              </a:moveTo>
              <a:lnTo>
                <a:pt x="597568" y="23619"/>
              </a:lnTo>
            </a:path>
          </a:pathLst>
        </a:custGeom>
        <a:noFill/>
        <a:ln w="28575" cap="flat" cmpd="sng" algn="ctr">
          <a:solidFill>
            <a:schemeClr val="tx2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000" kern="1200">
            <a:latin typeface="+mj-lt"/>
            <a:cs typeface="Times New Roman" panose="02020603050405020304" pitchFamily="18" charset="0"/>
          </a:endParaRPr>
        </a:p>
      </dsp:txBody>
      <dsp:txXfrm>
        <a:off x="1559420" y="587739"/>
        <a:ext cx="29878" cy="29878"/>
      </dsp:txXfrm>
    </dsp:sp>
    <dsp:sp modelId="{F36033B9-36A7-4496-B054-A9DC03355F01}">
      <dsp:nvSpPr>
        <dsp:cNvPr id="0" name=""/>
        <dsp:cNvSpPr/>
      </dsp:nvSpPr>
      <dsp:spPr>
        <a:xfrm>
          <a:off x="1777545" y="129635"/>
          <a:ext cx="1015930" cy="507965"/>
        </a:xfrm>
        <a:prstGeom prst="roundRect">
          <a:avLst>
            <a:gd name="adj" fmla="val 10000"/>
          </a:avLst>
        </a:prstGeom>
        <a:solidFill>
          <a:srgbClr val="99FF99"/>
        </a:solidFill>
        <a:ln w="285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00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Meets </a:t>
          </a:r>
          <a:r>
            <a:rPr lang="en-US" sz="1000" kern="1200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PME</a:t>
          </a:r>
          <a:r>
            <a:rPr lang="en-US" sz="1000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or SDA waiver requirements</a:t>
          </a:r>
        </a:p>
      </dsp:txBody>
      <dsp:txXfrm>
        <a:off x="1792423" y="144513"/>
        <a:ext cx="986174" cy="478209"/>
      </dsp:txXfrm>
    </dsp:sp>
    <dsp:sp modelId="{E23C0E3E-BEB7-4499-AF5F-DD32BC6B783A}">
      <dsp:nvSpPr>
        <dsp:cNvPr id="0" name=""/>
        <dsp:cNvSpPr/>
      </dsp:nvSpPr>
      <dsp:spPr>
        <a:xfrm>
          <a:off x="2793476" y="359999"/>
          <a:ext cx="406372" cy="47238"/>
        </a:xfrm>
        <a:custGeom>
          <a:avLst/>
          <a:gdLst/>
          <a:ahLst/>
          <a:cxnLst/>
          <a:rect l="0" t="0" r="0" b="0"/>
          <a:pathLst>
            <a:path>
              <a:moveTo>
                <a:pt x="0" y="23619"/>
              </a:moveTo>
              <a:lnTo>
                <a:pt x="406372" y="23619"/>
              </a:lnTo>
            </a:path>
          </a:pathLst>
        </a:custGeom>
        <a:noFill/>
        <a:ln w="28575" cap="flat" cmpd="sng" algn="ctr">
          <a:solidFill>
            <a:schemeClr val="tx2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2986503" y="373459"/>
        <a:ext cx="20318" cy="20318"/>
      </dsp:txXfrm>
    </dsp:sp>
    <dsp:sp modelId="{C53C41DF-17B5-48EA-8C14-7E20FC414B76}">
      <dsp:nvSpPr>
        <dsp:cNvPr id="0" name=""/>
        <dsp:cNvSpPr/>
      </dsp:nvSpPr>
      <dsp:spPr>
        <a:xfrm>
          <a:off x="3199848" y="129635"/>
          <a:ext cx="1015930" cy="507965"/>
        </a:xfrm>
        <a:prstGeom prst="roundRect">
          <a:avLst>
            <a:gd name="adj" fmla="val 10000"/>
          </a:avLst>
        </a:prstGeom>
        <a:solidFill>
          <a:srgbClr val="99FF99"/>
        </a:solidFill>
        <a:ln w="285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00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No UD promotion restriction</a:t>
          </a:r>
        </a:p>
      </dsp:txBody>
      <dsp:txXfrm>
        <a:off x="3214726" y="144513"/>
        <a:ext cx="986174" cy="478209"/>
      </dsp:txXfrm>
    </dsp:sp>
    <dsp:sp modelId="{41E2E46D-0F7E-43E9-9D66-6E68DC687AC9}">
      <dsp:nvSpPr>
        <dsp:cNvPr id="0" name=""/>
        <dsp:cNvSpPr/>
      </dsp:nvSpPr>
      <dsp:spPr>
        <a:xfrm>
          <a:off x="4215779" y="359999"/>
          <a:ext cx="406372" cy="47238"/>
        </a:xfrm>
        <a:custGeom>
          <a:avLst/>
          <a:gdLst/>
          <a:ahLst/>
          <a:cxnLst/>
          <a:rect l="0" t="0" r="0" b="0"/>
          <a:pathLst>
            <a:path>
              <a:moveTo>
                <a:pt x="0" y="23619"/>
              </a:moveTo>
              <a:lnTo>
                <a:pt x="406372" y="23619"/>
              </a:lnTo>
            </a:path>
          </a:pathLst>
        </a:custGeom>
        <a:noFill/>
        <a:ln w="28575" cap="flat" cmpd="sng" algn="ctr">
          <a:solidFill>
            <a:schemeClr val="tx2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4408806" y="373459"/>
        <a:ext cx="20318" cy="20318"/>
      </dsp:txXfrm>
    </dsp:sp>
    <dsp:sp modelId="{47F4E2FF-2D97-4621-A025-878395BD3917}">
      <dsp:nvSpPr>
        <dsp:cNvPr id="0" name=""/>
        <dsp:cNvSpPr/>
      </dsp:nvSpPr>
      <dsp:spPr>
        <a:xfrm>
          <a:off x="4622152" y="129635"/>
          <a:ext cx="1015930" cy="507965"/>
        </a:xfrm>
        <a:prstGeom prst="roundRect">
          <a:avLst>
            <a:gd name="adj" fmla="val 10000"/>
          </a:avLst>
        </a:prstGeom>
        <a:solidFill>
          <a:srgbClr val="99FF99"/>
        </a:solidFill>
        <a:ln w="285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00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Promoted based on selection #</a:t>
          </a:r>
        </a:p>
      </dsp:txBody>
      <dsp:txXfrm>
        <a:off x="4637030" y="144513"/>
        <a:ext cx="986174" cy="478209"/>
      </dsp:txXfrm>
    </dsp:sp>
    <dsp:sp modelId="{363CF119-7A09-4638-BB7E-F998E42F0010}">
      <dsp:nvSpPr>
        <dsp:cNvPr id="0" name=""/>
        <dsp:cNvSpPr/>
      </dsp:nvSpPr>
      <dsp:spPr>
        <a:xfrm rot="2829178">
          <a:off x="1275575" y="1017179"/>
          <a:ext cx="597568" cy="47238"/>
        </a:xfrm>
        <a:custGeom>
          <a:avLst/>
          <a:gdLst/>
          <a:ahLst/>
          <a:cxnLst/>
          <a:rect l="0" t="0" r="0" b="0"/>
          <a:pathLst>
            <a:path>
              <a:moveTo>
                <a:pt x="0" y="23619"/>
              </a:moveTo>
              <a:lnTo>
                <a:pt x="597568" y="23619"/>
              </a:lnTo>
            </a:path>
          </a:pathLst>
        </a:custGeom>
        <a:noFill/>
        <a:ln w="28575" cap="flat" cmpd="sng" algn="ctr">
          <a:solidFill>
            <a:schemeClr val="tx2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000" kern="1200">
            <a:latin typeface="+mj-lt"/>
            <a:cs typeface="Times New Roman" panose="02020603050405020304" pitchFamily="18" charset="0"/>
          </a:endParaRPr>
        </a:p>
      </dsp:txBody>
      <dsp:txXfrm>
        <a:off x="1559420" y="1025859"/>
        <a:ext cx="29878" cy="29878"/>
      </dsp:txXfrm>
    </dsp:sp>
    <dsp:sp modelId="{F3DF7902-647D-4689-9A3B-1D0FF4CCF83E}">
      <dsp:nvSpPr>
        <dsp:cNvPr id="0" name=""/>
        <dsp:cNvSpPr/>
      </dsp:nvSpPr>
      <dsp:spPr>
        <a:xfrm>
          <a:off x="1777545" y="1005876"/>
          <a:ext cx="1015930" cy="507965"/>
        </a:xfrm>
        <a:prstGeom prst="roundRect">
          <a:avLst>
            <a:gd name="adj" fmla="val 10000"/>
          </a:avLst>
        </a:prstGeom>
        <a:solidFill>
          <a:srgbClr val="FFC000"/>
        </a:solidFill>
        <a:ln w="285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00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Only </a:t>
          </a:r>
          <a:r>
            <a:rPr lang="en-US" sz="1000" kern="1200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MarineNet</a:t>
          </a:r>
          <a:r>
            <a:rPr lang="en-US" sz="1000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completed and no SDA waiver</a:t>
          </a:r>
        </a:p>
      </dsp:txBody>
      <dsp:txXfrm>
        <a:off x="1792423" y="1020754"/>
        <a:ext cx="986174" cy="478209"/>
      </dsp:txXfrm>
    </dsp:sp>
    <dsp:sp modelId="{1F051695-3A07-4430-BB29-19D30106E992}">
      <dsp:nvSpPr>
        <dsp:cNvPr id="0" name=""/>
        <dsp:cNvSpPr/>
      </dsp:nvSpPr>
      <dsp:spPr>
        <a:xfrm>
          <a:off x="2793476" y="1236239"/>
          <a:ext cx="406372" cy="47238"/>
        </a:xfrm>
        <a:custGeom>
          <a:avLst/>
          <a:gdLst/>
          <a:ahLst/>
          <a:cxnLst/>
          <a:rect l="0" t="0" r="0" b="0"/>
          <a:pathLst>
            <a:path>
              <a:moveTo>
                <a:pt x="0" y="23619"/>
              </a:moveTo>
              <a:lnTo>
                <a:pt x="406372" y="23619"/>
              </a:lnTo>
            </a:path>
          </a:pathLst>
        </a:custGeom>
        <a:noFill/>
        <a:ln w="28575" cap="flat" cmpd="sng" algn="ctr">
          <a:solidFill>
            <a:schemeClr val="tx2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2986503" y="1249699"/>
        <a:ext cx="20318" cy="20318"/>
      </dsp:txXfrm>
    </dsp:sp>
    <dsp:sp modelId="{8D751EC6-AD80-4463-B9EA-F55E3BAADB8F}">
      <dsp:nvSpPr>
        <dsp:cNvPr id="0" name=""/>
        <dsp:cNvSpPr/>
      </dsp:nvSpPr>
      <dsp:spPr>
        <a:xfrm>
          <a:off x="3199848" y="933851"/>
          <a:ext cx="1015930" cy="652014"/>
        </a:xfrm>
        <a:prstGeom prst="roundRect">
          <a:avLst>
            <a:gd name="adj" fmla="val 10000"/>
          </a:avLst>
        </a:prstGeom>
        <a:solidFill>
          <a:srgbClr val="FFC000"/>
        </a:solidFill>
        <a:ln w="285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00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12 </a:t>
          </a:r>
          <a:r>
            <a:rPr lang="en-US" sz="1000" kern="1200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mo</a:t>
          </a:r>
          <a:r>
            <a:rPr lang="en-US" sz="1000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UD promotion restriction by MMPB-11</a:t>
          </a:r>
        </a:p>
      </dsp:txBody>
      <dsp:txXfrm>
        <a:off x="3218945" y="952948"/>
        <a:ext cx="977736" cy="613820"/>
      </dsp:txXfrm>
    </dsp:sp>
    <dsp:sp modelId="{9B2AE85D-5FBA-4907-9942-496C5579BEB8}">
      <dsp:nvSpPr>
        <dsp:cNvPr id="0" name=""/>
        <dsp:cNvSpPr/>
      </dsp:nvSpPr>
      <dsp:spPr>
        <a:xfrm>
          <a:off x="4215779" y="1236239"/>
          <a:ext cx="406372" cy="47238"/>
        </a:xfrm>
        <a:custGeom>
          <a:avLst/>
          <a:gdLst/>
          <a:ahLst/>
          <a:cxnLst/>
          <a:rect l="0" t="0" r="0" b="0"/>
          <a:pathLst>
            <a:path>
              <a:moveTo>
                <a:pt x="0" y="23619"/>
              </a:moveTo>
              <a:lnTo>
                <a:pt x="406372" y="23619"/>
              </a:lnTo>
            </a:path>
          </a:pathLst>
        </a:custGeom>
        <a:noFill/>
        <a:ln w="28575" cap="flat" cmpd="sng" algn="ctr">
          <a:solidFill>
            <a:schemeClr val="tx2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4408806" y="1249699"/>
        <a:ext cx="20318" cy="20318"/>
      </dsp:txXfrm>
    </dsp:sp>
    <dsp:sp modelId="{60881CD2-5544-495A-A63F-E5EACE803CB4}">
      <dsp:nvSpPr>
        <dsp:cNvPr id="0" name=""/>
        <dsp:cNvSpPr/>
      </dsp:nvSpPr>
      <dsp:spPr>
        <a:xfrm>
          <a:off x="4622152" y="930971"/>
          <a:ext cx="1015930" cy="657774"/>
        </a:xfrm>
        <a:prstGeom prst="roundRect">
          <a:avLst>
            <a:gd name="adj" fmla="val 10000"/>
          </a:avLst>
        </a:prstGeom>
        <a:solidFill>
          <a:srgbClr val="99FF99"/>
        </a:solidFill>
        <a:ln w="285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00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Completes either resident or seminar within 365 days</a:t>
          </a:r>
        </a:p>
      </dsp:txBody>
      <dsp:txXfrm>
        <a:off x="4641418" y="950237"/>
        <a:ext cx="977398" cy="619242"/>
      </dsp:txXfrm>
    </dsp:sp>
    <dsp:sp modelId="{35C6655F-FE95-46E7-AE15-FF1D60678159}">
      <dsp:nvSpPr>
        <dsp:cNvPr id="0" name=""/>
        <dsp:cNvSpPr/>
      </dsp:nvSpPr>
      <dsp:spPr>
        <a:xfrm rot="19457599">
          <a:off x="5591044" y="1090199"/>
          <a:ext cx="500449" cy="47238"/>
        </a:xfrm>
        <a:custGeom>
          <a:avLst/>
          <a:gdLst/>
          <a:ahLst/>
          <a:cxnLst/>
          <a:rect l="0" t="0" r="0" b="0"/>
          <a:pathLst>
            <a:path>
              <a:moveTo>
                <a:pt x="0" y="23619"/>
              </a:moveTo>
              <a:lnTo>
                <a:pt x="500449" y="23619"/>
              </a:lnTo>
            </a:path>
          </a:pathLst>
        </a:custGeom>
        <a:noFill/>
        <a:ln w="28575" cap="flat" cmpd="sng" algn="ctr">
          <a:solidFill>
            <a:schemeClr val="tx2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5828757" y="1101307"/>
        <a:ext cx="25022" cy="25022"/>
      </dsp:txXfrm>
    </dsp:sp>
    <dsp:sp modelId="{F7577240-52D7-4692-8A3D-5231F4CE711B}">
      <dsp:nvSpPr>
        <dsp:cNvPr id="0" name=""/>
        <dsp:cNvSpPr/>
      </dsp:nvSpPr>
      <dsp:spPr>
        <a:xfrm>
          <a:off x="6044455" y="713796"/>
          <a:ext cx="1015930" cy="507965"/>
        </a:xfrm>
        <a:prstGeom prst="roundRect">
          <a:avLst>
            <a:gd name="adj" fmla="val 10000"/>
          </a:avLst>
        </a:prstGeom>
        <a:solidFill>
          <a:srgbClr val="99FF99"/>
        </a:solidFill>
        <a:ln w="285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00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Selection number not reached </a:t>
          </a:r>
        </a:p>
      </dsp:txBody>
      <dsp:txXfrm>
        <a:off x="6059333" y="728674"/>
        <a:ext cx="986174" cy="478209"/>
      </dsp:txXfrm>
    </dsp:sp>
    <dsp:sp modelId="{E0DF1382-F0AF-43CE-A3CD-893F951D2802}">
      <dsp:nvSpPr>
        <dsp:cNvPr id="0" name=""/>
        <dsp:cNvSpPr/>
      </dsp:nvSpPr>
      <dsp:spPr>
        <a:xfrm>
          <a:off x="7060386" y="944159"/>
          <a:ext cx="406372" cy="47238"/>
        </a:xfrm>
        <a:custGeom>
          <a:avLst/>
          <a:gdLst/>
          <a:ahLst/>
          <a:cxnLst/>
          <a:rect l="0" t="0" r="0" b="0"/>
          <a:pathLst>
            <a:path>
              <a:moveTo>
                <a:pt x="0" y="23619"/>
              </a:moveTo>
              <a:lnTo>
                <a:pt x="406372" y="23619"/>
              </a:lnTo>
            </a:path>
          </a:pathLst>
        </a:custGeom>
        <a:noFill/>
        <a:ln w="28575" cap="flat" cmpd="sng" algn="ctr">
          <a:solidFill>
            <a:schemeClr val="tx2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7253413" y="957619"/>
        <a:ext cx="20318" cy="20318"/>
      </dsp:txXfrm>
    </dsp:sp>
    <dsp:sp modelId="{9527AB2E-6135-4504-BA79-782DDCB7203E}">
      <dsp:nvSpPr>
        <dsp:cNvPr id="0" name=""/>
        <dsp:cNvSpPr/>
      </dsp:nvSpPr>
      <dsp:spPr>
        <a:xfrm>
          <a:off x="7466758" y="713796"/>
          <a:ext cx="1015930" cy="507965"/>
        </a:xfrm>
        <a:prstGeom prst="roundRect">
          <a:avLst>
            <a:gd name="adj" fmla="val 10000"/>
          </a:avLst>
        </a:prstGeom>
        <a:solidFill>
          <a:srgbClr val="99FF99"/>
        </a:solidFill>
        <a:ln w="285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00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Promoted based on selection #</a:t>
          </a:r>
        </a:p>
      </dsp:txBody>
      <dsp:txXfrm>
        <a:off x="7481636" y="728674"/>
        <a:ext cx="986174" cy="478209"/>
      </dsp:txXfrm>
    </dsp:sp>
    <dsp:sp modelId="{6BB773DF-CA99-4945-996A-272D2AAFFBC4}">
      <dsp:nvSpPr>
        <dsp:cNvPr id="0" name=""/>
        <dsp:cNvSpPr/>
      </dsp:nvSpPr>
      <dsp:spPr>
        <a:xfrm rot="2142401">
          <a:off x="5591044" y="1382279"/>
          <a:ext cx="500449" cy="47238"/>
        </a:xfrm>
        <a:custGeom>
          <a:avLst/>
          <a:gdLst/>
          <a:ahLst/>
          <a:cxnLst/>
          <a:rect l="0" t="0" r="0" b="0"/>
          <a:pathLst>
            <a:path>
              <a:moveTo>
                <a:pt x="0" y="23619"/>
              </a:moveTo>
              <a:lnTo>
                <a:pt x="500449" y="23619"/>
              </a:lnTo>
            </a:path>
          </a:pathLst>
        </a:custGeom>
        <a:noFill/>
        <a:ln w="28575" cap="flat" cmpd="sng" algn="ctr">
          <a:solidFill>
            <a:schemeClr val="tx2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5828757" y="1393387"/>
        <a:ext cx="25022" cy="25022"/>
      </dsp:txXfrm>
    </dsp:sp>
    <dsp:sp modelId="{AFD3F77C-E8A1-44B6-A200-76527B06F657}">
      <dsp:nvSpPr>
        <dsp:cNvPr id="0" name=""/>
        <dsp:cNvSpPr/>
      </dsp:nvSpPr>
      <dsp:spPr>
        <a:xfrm>
          <a:off x="6044455" y="1297956"/>
          <a:ext cx="1015930" cy="507965"/>
        </a:xfrm>
        <a:prstGeom prst="roundRect">
          <a:avLst>
            <a:gd name="adj" fmla="val 10000"/>
          </a:avLst>
        </a:prstGeom>
        <a:solidFill>
          <a:srgbClr val="99FF99"/>
        </a:solidFill>
        <a:ln w="285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00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Selection number passed</a:t>
          </a:r>
        </a:p>
      </dsp:txBody>
      <dsp:txXfrm>
        <a:off x="6059333" y="1312834"/>
        <a:ext cx="986174" cy="478209"/>
      </dsp:txXfrm>
    </dsp:sp>
    <dsp:sp modelId="{80D14082-A6CC-4580-98F1-6615BCC2B671}">
      <dsp:nvSpPr>
        <dsp:cNvPr id="0" name=""/>
        <dsp:cNvSpPr/>
      </dsp:nvSpPr>
      <dsp:spPr>
        <a:xfrm>
          <a:off x="7060386" y="1528319"/>
          <a:ext cx="406372" cy="47238"/>
        </a:xfrm>
        <a:custGeom>
          <a:avLst/>
          <a:gdLst/>
          <a:ahLst/>
          <a:cxnLst/>
          <a:rect l="0" t="0" r="0" b="0"/>
          <a:pathLst>
            <a:path>
              <a:moveTo>
                <a:pt x="0" y="23619"/>
              </a:moveTo>
              <a:lnTo>
                <a:pt x="406372" y="23619"/>
              </a:lnTo>
            </a:path>
          </a:pathLst>
        </a:custGeom>
        <a:noFill/>
        <a:ln w="28575" cap="flat" cmpd="sng" algn="ctr">
          <a:solidFill>
            <a:schemeClr val="tx2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7253413" y="1541779"/>
        <a:ext cx="20318" cy="20318"/>
      </dsp:txXfrm>
    </dsp:sp>
    <dsp:sp modelId="{99C343C8-4800-49B0-9F7B-9E6B530EE118}">
      <dsp:nvSpPr>
        <dsp:cNvPr id="0" name=""/>
        <dsp:cNvSpPr/>
      </dsp:nvSpPr>
      <dsp:spPr>
        <a:xfrm>
          <a:off x="7466758" y="1297956"/>
          <a:ext cx="1015930" cy="507965"/>
        </a:xfrm>
        <a:prstGeom prst="roundRect">
          <a:avLst>
            <a:gd name="adj" fmla="val 10000"/>
          </a:avLst>
        </a:prstGeom>
        <a:solidFill>
          <a:srgbClr val="99FF99"/>
        </a:solidFill>
        <a:ln w="285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00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Promote 1st month following </a:t>
          </a:r>
          <a:r>
            <a:rPr lang="en-US" sz="1000" kern="1200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PME</a:t>
          </a:r>
          <a:r>
            <a:rPr lang="en-US" sz="1000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 completion</a:t>
          </a:r>
        </a:p>
      </dsp:txBody>
      <dsp:txXfrm>
        <a:off x="7481636" y="1312834"/>
        <a:ext cx="986174" cy="47820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2">
  <dgm:title val=""/>
  <dgm:desc val=""/>
  <dgm:catLst>
    <dgm:cat type="hierarchy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 val="exact"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ptType="node" refType="h"/>
      <dgm:constr type="w" for="des" ptType="node" refType="h" refFor="des" refPtType="node" fact="2"/>
      <dgm:constr type="sibSp" refType="h" refFor="des" refPtType="node" op="equ" fact="0.15"/>
      <dgm:constr type="sibSp" for="des" forName="level2hierChild" refType="h" refFor="des" refPtType="node" op="equ" fact="0.15"/>
      <dgm:constr type="sibSp" for="des" forName="level3hierChild" refType="h" refFor="des" refPtType="node" op="equ" fact="0.15"/>
      <dgm:constr type="sp" for="des" forName="root1" refType="w" refFor="des" refPtType="node" fact="0.4"/>
      <dgm:constr type="sp" for="des" forName="root2" refType="sp" refFor="des" refForName="root1" op="equ"/>
      <dgm:constr type="primFontSz" for="des" ptType="node" op="equ" val="65"/>
      <dgm:constr type="primFontSz" for="des" forName="connTx" op="equ" val="55"/>
      <dgm:constr type="primFontSz" for="des" forName="connTx" refType="primFontSz" refFor="des" refPtType="node" op="lte" fact="0.8"/>
    </dgm:constrLst>
    <dgm:ruleLst/>
    <dgm:forEach name="Name3" axis="ch">
      <dgm:forEach name="Name4" axis="self" ptType="node">
        <dgm:layoutNode name="root1">
          <dgm:choose name="Name5">
            <dgm:if name="Name6" func="var" arg="dir" op="equ" val="norm">
              <dgm:alg type="hierRoot">
                <dgm:param type="hierAlign" val="lCtrCh"/>
              </dgm:alg>
            </dgm:if>
            <dgm:else name="Name7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/>
          <dgm:layoutNode name="LevelOneTextNode" styleLbl="node0">
            <dgm:varLst>
              <dgm:chPref val="3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  <dgm:layoutNode name="level2hierChild">
            <dgm:choose name="Name8">
              <dgm:if name="Name9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0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eat" axis="ch">
              <dgm:forEach name="Name11" axis="self" ptType="parTrans" cnt="1">
                <dgm:layoutNode name="conn2-1">
                  <dgm:choose name="Name12">
                    <dgm:if name="Name13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</dgm:alg>
                    </dgm:if>
                    <dgm:else name="Name14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ruleLst/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5" axis="self" ptType="node">
                <dgm:layoutNode name="root2">
                  <dgm:choose name="Name16">
                    <dgm:if name="Name17" func="var" arg="dir" op="equ" val="norm">
                      <dgm:alg type="hierRoot">
                        <dgm:param type="hierAlign" val="lCtrCh"/>
                      </dgm:alg>
                    </dgm:if>
                    <dgm:else name="Name18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"/>
                      </dgm:adjLst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level3hierChild">
                    <dgm:choose name="Name19">
                      <dgm:if name="Name20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1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22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1"/>
            <a:ext cx="3042915" cy="4648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807" tIns="45902" rIns="91807" bIns="45902" numCol="1" anchor="t" anchorCtr="0" compatLnSpc="1">
            <a:prstTxWarp prst="textNoShape">
              <a:avLst/>
            </a:prstTxWarp>
          </a:bodyPr>
          <a:lstStyle>
            <a:lvl1pPr defTabSz="918698">
              <a:defRPr sz="120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23552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78581" y="1"/>
            <a:ext cx="3042915" cy="4648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807" tIns="45902" rIns="91807" bIns="45902" numCol="1" anchor="t" anchorCtr="0" compatLnSpc="1">
            <a:prstTxWarp prst="textNoShape">
              <a:avLst/>
            </a:prstTxWarp>
          </a:bodyPr>
          <a:lstStyle>
            <a:lvl1pPr algn="r" defTabSz="918698">
              <a:defRPr sz="120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23552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42692"/>
            <a:ext cx="3042915" cy="4648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807" tIns="45902" rIns="91807" bIns="45902" numCol="1" anchor="b" anchorCtr="0" compatLnSpc="1">
            <a:prstTxWarp prst="textNoShape">
              <a:avLst/>
            </a:prstTxWarp>
          </a:bodyPr>
          <a:lstStyle>
            <a:lvl1pPr defTabSz="918698">
              <a:defRPr sz="120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23552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78581" y="8842692"/>
            <a:ext cx="3042915" cy="4648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807" tIns="45902" rIns="91807" bIns="45902" numCol="1" anchor="b" anchorCtr="0" compatLnSpc="1">
            <a:prstTxWarp prst="textNoShape">
              <a:avLst/>
            </a:prstTxWarp>
          </a:bodyPr>
          <a:lstStyle>
            <a:lvl1pPr algn="r" defTabSz="918698">
              <a:defRPr sz="1200"/>
            </a:lvl1pPr>
          </a:lstStyle>
          <a:p>
            <a:pPr>
              <a:defRPr/>
            </a:pPr>
            <a:fld id="{58B3AD69-446E-49A0-9543-A437096C7C0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8414025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1"/>
            <a:ext cx="3042915" cy="4648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661" tIns="46830" rIns="93661" bIns="46830" numCol="1" anchor="t" anchorCtr="0" compatLnSpc="1">
            <a:prstTxWarp prst="textNoShape">
              <a:avLst/>
            </a:prstTxWarp>
          </a:bodyPr>
          <a:lstStyle>
            <a:lvl1pPr defTabSz="937937">
              <a:defRPr sz="120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78581" y="1"/>
            <a:ext cx="3042915" cy="4648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661" tIns="46830" rIns="93661" bIns="46830" numCol="1" anchor="t" anchorCtr="0" compatLnSpc="1">
            <a:prstTxWarp prst="textNoShape">
              <a:avLst/>
            </a:prstTxWarp>
          </a:bodyPr>
          <a:lstStyle>
            <a:lvl1pPr algn="r" defTabSz="937937">
              <a:defRPr sz="120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2662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87450" y="700088"/>
            <a:ext cx="4651375" cy="348932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34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1350" y="4420550"/>
            <a:ext cx="5620406" cy="41897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661" tIns="46830" rIns="93661" bIns="4683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dirty="0"/>
              <a:t>Click to edit Master text styles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</a:p>
        </p:txBody>
      </p:sp>
      <p:sp>
        <p:nvSpPr>
          <p:cNvPr id="1434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42692"/>
            <a:ext cx="3042915" cy="4648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661" tIns="46830" rIns="93661" bIns="46830" numCol="1" anchor="b" anchorCtr="0" compatLnSpc="1">
            <a:prstTxWarp prst="textNoShape">
              <a:avLst/>
            </a:prstTxWarp>
          </a:bodyPr>
          <a:lstStyle>
            <a:lvl1pPr defTabSz="937937">
              <a:defRPr sz="120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434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78581" y="8842692"/>
            <a:ext cx="3042915" cy="4648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661" tIns="46830" rIns="93661" bIns="46830" numCol="1" anchor="b" anchorCtr="0" compatLnSpc="1">
            <a:prstTxWarp prst="textNoShape">
              <a:avLst/>
            </a:prstTxWarp>
          </a:bodyPr>
          <a:lstStyle>
            <a:lvl1pPr algn="r" defTabSz="937937">
              <a:defRPr sz="1200"/>
            </a:lvl1pPr>
          </a:lstStyle>
          <a:p>
            <a:pPr>
              <a:defRPr/>
            </a:pPr>
            <a:fld id="{92C78CDF-0C63-421C-BC5E-75779A172A5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3045469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400" kern="1200">
        <a:solidFill>
          <a:schemeClr val="tx1"/>
        </a:solidFill>
        <a:latin typeface="Times New Roman"/>
        <a:ea typeface="+mn-ea"/>
        <a:cs typeface="Times New Roman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400" kern="1200">
        <a:solidFill>
          <a:schemeClr val="tx1"/>
        </a:solidFill>
        <a:latin typeface="Times New Roman"/>
        <a:ea typeface="+mn-ea"/>
        <a:cs typeface="Times New Roman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400" kern="1200">
        <a:solidFill>
          <a:schemeClr val="tx1"/>
        </a:solidFill>
        <a:latin typeface="Times New Roman"/>
        <a:ea typeface="+mn-ea"/>
        <a:cs typeface="Times New Roman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400" kern="1200">
        <a:solidFill>
          <a:schemeClr val="tx1"/>
        </a:solidFill>
        <a:latin typeface="Times New Roman"/>
        <a:ea typeface="+mn-ea"/>
        <a:cs typeface="Times New Roman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400" kern="1200">
        <a:solidFill>
          <a:schemeClr val="tx1"/>
        </a:solidFill>
        <a:latin typeface="Times New Roman"/>
        <a:ea typeface="+mn-ea"/>
        <a:cs typeface="Times New Roman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Slide Image Placeholder 1">
            <a:extLst>
              <a:ext uri="{FF2B5EF4-FFF2-40B4-BE49-F238E27FC236}">
                <a16:creationId xmlns:a16="http://schemas.microsoft.com/office/drawing/2014/main" id="{65551A5B-EB9D-B440-2A6F-C7F20EC001E5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9459" name="Notes Placeholder 2">
            <a:extLst>
              <a:ext uri="{FF2B5EF4-FFF2-40B4-BE49-F238E27FC236}">
                <a16:creationId xmlns:a16="http://schemas.microsoft.com/office/drawing/2014/main" id="{7141C3B5-E3EE-67CE-E82C-9FA36691F5B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460" name="Slide Number Placeholder 3">
            <a:extLst>
              <a:ext uri="{FF2B5EF4-FFF2-40B4-BE49-F238E27FC236}">
                <a16:creationId xmlns:a16="http://schemas.microsoft.com/office/drawing/2014/main" id="{C853A2A9-B874-6A74-ABEF-05C17128F27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6125" indent="-28416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50938" indent="-22542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12900" indent="-22542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74863" indent="-22542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32063" indent="-2254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89263" indent="-2254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46463" indent="-2254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903663" indent="-2254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02D4196-8AA4-4F0F-B5F4-C36E91632DC6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7">
            <a:extLst>
              <a:ext uri="{FF2B5EF4-FFF2-40B4-BE49-F238E27FC236}">
                <a16:creationId xmlns:a16="http://schemas.microsoft.com/office/drawing/2014/main" id="{29CBFF25-DB95-3663-F4C8-93FD1F250AF8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36600" indent="-2809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38238" indent="-2222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595438" indent="-2222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1050" indent="-2222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08250" indent="-2222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65450" indent="-2222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2650" indent="-2222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79850" indent="-2222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F570B9F5-1F61-4CBC-9BC1-C17D3EFAD164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48131" name="Rectangle 2">
            <a:extLst>
              <a:ext uri="{FF2B5EF4-FFF2-40B4-BE49-F238E27FC236}">
                <a16:creationId xmlns:a16="http://schemas.microsoft.com/office/drawing/2014/main" id="{4EE8FDB7-170D-43EA-6C22-F31D66DF583F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39825" y="677863"/>
            <a:ext cx="4714875" cy="3535362"/>
          </a:xfrm>
          <a:ln/>
        </p:spPr>
      </p:sp>
      <p:sp>
        <p:nvSpPr>
          <p:cNvPr id="48132" name="Rectangle 3">
            <a:extLst>
              <a:ext uri="{FF2B5EF4-FFF2-40B4-BE49-F238E27FC236}">
                <a16:creationId xmlns:a16="http://schemas.microsoft.com/office/drawing/2014/main" id="{0D982C08-05BB-D22D-4B72-E42E753F988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14400" y="4437063"/>
            <a:ext cx="18407063" cy="38354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lnSpc>
                <a:spcPct val="80000"/>
              </a:lnSpc>
            </a:pPr>
            <a:endParaRPr lang="en-US" altLang="en-US" sz="10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5862142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7">
            <a:extLst>
              <a:ext uri="{FF2B5EF4-FFF2-40B4-BE49-F238E27FC236}">
                <a16:creationId xmlns:a16="http://schemas.microsoft.com/office/drawing/2014/main" id="{A42C14C4-E254-174C-6C3B-6DD979B8AE4C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36600" indent="-2809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38238" indent="-2222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595438" indent="-2222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1050" indent="-2222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08250" indent="-2222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65450" indent="-2222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2650" indent="-2222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79850" indent="-2222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1CC6784D-119C-4C85-BE79-0B268DA506FE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60419" name="Rectangle 2">
            <a:extLst>
              <a:ext uri="{FF2B5EF4-FFF2-40B4-BE49-F238E27FC236}">
                <a16:creationId xmlns:a16="http://schemas.microsoft.com/office/drawing/2014/main" id="{5AF7F981-FB0E-A8D3-4982-7D676AD962D4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0420" name="Rectangle 3">
            <a:extLst>
              <a:ext uri="{FF2B5EF4-FFF2-40B4-BE49-F238E27FC236}">
                <a16:creationId xmlns:a16="http://schemas.microsoft.com/office/drawing/2014/main" id="{A271D0AD-85B1-2505-08AF-6B3B7F1C12B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Slide Image Placeholder 1">
            <a:extLst>
              <a:ext uri="{FF2B5EF4-FFF2-40B4-BE49-F238E27FC236}">
                <a16:creationId xmlns:a16="http://schemas.microsoft.com/office/drawing/2014/main" id="{B6201D0E-B550-5D62-7402-A9F93319C2B8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2467" name="Notes Placeholder 2">
            <a:extLst>
              <a:ext uri="{FF2B5EF4-FFF2-40B4-BE49-F238E27FC236}">
                <a16:creationId xmlns:a16="http://schemas.microsoft.com/office/drawing/2014/main" id="{A7B8EEC9-FA54-2E66-B5FB-C7F15D43CE0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2468" name="Slide Number Placeholder 3">
            <a:extLst>
              <a:ext uri="{FF2B5EF4-FFF2-40B4-BE49-F238E27FC236}">
                <a16:creationId xmlns:a16="http://schemas.microsoft.com/office/drawing/2014/main" id="{9584C8ED-7F26-0C47-3C13-E16AF2248D9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6125" indent="-28416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50938" indent="-22542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12900" indent="-22542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74863" indent="-22542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32063" indent="-2254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89263" indent="-2254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46463" indent="-2254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903663" indent="-2254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12CE444F-0014-44F0-AE17-56FF8351987C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7">
            <a:extLst>
              <a:ext uri="{FF2B5EF4-FFF2-40B4-BE49-F238E27FC236}">
                <a16:creationId xmlns:a16="http://schemas.microsoft.com/office/drawing/2014/main" id="{B5879A38-2856-33E2-0D60-23F7F7FCD8ED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36600" indent="-2809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38238" indent="-2222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595438" indent="-2222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1050" indent="-2222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08250" indent="-2222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65450" indent="-2222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2650" indent="-2222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79850" indent="-2222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9FC2EABA-D7AB-4538-9312-D0F55D08333C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70659" name="Rectangle 2">
            <a:extLst>
              <a:ext uri="{FF2B5EF4-FFF2-40B4-BE49-F238E27FC236}">
                <a16:creationId xmlns:a16="http://schemas.microsoft.com/office/drawing/2014/main" id="{0B86E5AE-4BF6-814A-4F78-F5FC86B20D7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85863" y="698500"/>
            <a:ext cx="4652962" cy="3489325"/>
          </a:xfrm>
          <a:ln/>
        </p:spPr>
      </p:sp>
      <p:sp>
        <p:nvSpPr>
          <p:cNvPr id="70660" name="Rectangle 3">
            <a:extLst>
              <a:ext uri="{FF2B5EF4-FFF2-40B4-BE49-F238E27FC236}">
                <a16:creationId xmlns:a16="http://schemas.microsoft.com/office/drawing/2014/main" id="{BA9ABFB3-B821-6356-D5F7-B1510B8D1F0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39800" y="4419600"/>
            <a:ext cx="1109663" cy="27463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altLang="en-US">
                <a:latin typeface="Arial" panose="020B0604020202020204" pitchFamily="34" charset="0"/>
                <a:cs typeface="Arial" panose="020B0604020202020204" pitchFamily="34" charset="0"/>
              </a:rPr>
              <a:t>Briefing Guide</a:t>
            </a:r>
          </a:p>
        </p:txBody>
      </p:sp>
    </p:spTree>
    <p:extLst>
      <p:ext uri="{BB962C8B-B14F-4D97-AF65-F5344CB8AC3E}">
        <p14:creationId xmlns:p14="http://schemas.microsoft.com/office/powerpoint/2010/main" val="380129267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Slide Image Placeholder 1">
            <a:extLst>
              <a:ext uri="{FF2B5EF4-FFF2-40B4-BE49-F238E27FC236}">
                <a16:creationId xmlns:a16="http://schemas.microsoft.com/office/drawing/2014/main" id="{B6201D0E-B550-5D62-7402-A9F93319C2B8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2467" name="Notes Placeholder 2">
            <a:extLst>
              <a:ext uri="{FF2B5EF4-FFF2-40B4-BE49-F238E27FC236}">
                <a16:creationId xmlns:a16="http://schemas.microsoft.com/office/drawing/2014/main" id="{A7B8EEC9-FA54-2E66-B5FB-C7F15D43CE0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2468" name="Slide Number Placeholder 3">
            <a:extLst>
              <a:ext uri="{FF2B5EF4-FFF2-40B4-BE49-F238E27FC236}">
                <a16:creationId xmlns:a16="http://schemas.microsoft.com/office/drawing/2014/main" id="{9584C8ED-7F26-0C47-3C13-E16AF2248D9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6125" indent="-28416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50938" indent="-22542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12900" indent="-22542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74863" indent="-22542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32063" indent="-2254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89263" indent="-2254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46463" indent="-2254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903663" indent="-2254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12CE444F-0014-44F0-AE17-56FF8351987C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1956957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Slide Image Placeholder 1">
            <a:extLst>
              <a:ext uri="{FF2B5EF4-FFF2-40B4-BE49-F238E27FC236}">
                <a16:creationId xmlns:a16="http://schemas.microsoft.com/office/drawing/2014/main" id="{B6201D0E-B550-5D62-7402-A9F93319C2B8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2467" name="Notes Placeholder 2">
            <a:extLst>
              <a:ext uri="{FF2B5EF4-FFF2-40B4-BE49-F238E27FC236}">
                <a16:creationId xmlns:a16="http://schemas.microsoft.com/office/drawing/2014/main" id="{A7B8EEC9-FA54-2E66-B5FB-C7F15D43CE0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2468" name="Slide Number Placeholder 3">
            <a:extLst>
              <a:ext uri="{FF2B5EF4-FFF2-40B4-BE49-F238E27FC236}">
                <a16:creationId xmlns:a16="http://schemas.microsoft.com/office/drawing/2014/main" id="{9584C8ED-7F26-0C47-3C13-E16AF2248D9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6125" indent="-28416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50938" indent="-22542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12900" indent="-22542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74863" indent="-22542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32063" indent="-2254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89263" indent="-2254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46463" indent="-2254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903663" indent="-2254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12CE444F-0014-44F0-AE17-56FF8351987C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0892070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7">
            <a:extLst>
              <a:ext uri="{FF2B5EF4-FFF2-40B4-BE49-F238E27FC236}">
                <a16:creationId xmlns:a16="http://schemas.microsoft.com/office/drawing/2014/main" id="{8D7E476C-904A-A0E1-1B6B-760272653A32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36600" indent="-2809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38238" indent="-2222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595438" indent="-2222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1050" indent="-2222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08250" indent="-2222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65450" indent="-2222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2650" indent="-2222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79850" indent="-2222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3BB8BA2-1BEA-4068-817E-7977C1BE011E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74755" name="Rectangle 2">
            <a:extLst>
              <a:ext uri="{FF2B5EF4-FFF2-40B4-BE49-F238E27FC236}">
                <a16:creationId xmlns:a16="http://schemas.microsoft.com/office/drawing/2014/main" id="{4252F4C5-46A7-8BC4-BE8A-FBDFE800132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39825" y="677863"/>
            <a:ext cx="4714875" cy="3535362"/>
          </a:xfrm>
          <a:ln/>
        </p:spPr>
      </p:sp>
      <p:sp>
        <p:nvSpPr>
          <p:cNvPr id="74756" name="Rectangle 3">
            <a:extLst>
              <a:ext uri="{FF2B5EF4-FFF2-40B4-BE49-F238E27FC236}">
                <a16:creationId xmlns:a16="http://schemas.microsoft.com/office/drawing/2014/main" id="{04FF618E-C1C1-B78E-91B8-A4EA9C0E147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14400" y="4437063"/>
            <a:ext cx="5357813" cy="46577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3289" tIns="46644" rIns="93289" bIns="46644"/>
          <a:lstStyle/>
          <a:p>
            <a:pPr eaLnBrk="1" hangingPunct="1">
              <a:buFontTx/>
              <a:buChar char="•"/>
            </a:pPr>
            <a:endParaRPr lang="en-US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7">
            <a:extLst>
              <a:ext uri="{FF2B5EF4-FFF2-40B4-BE49-F238E27FC236}">
                <a16:creationId xmlns:a16="http://schemas.microsoft.com/office/drawing/2014/main" id="{8B8E9CE8-B833-F290-B45E-BF5B3B41A404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36600" indent="-2809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38238" indent="-2222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595438" indent="-2222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1050" indent="-2222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08250" indent="-2222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65450" indent="-2222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2650" indent="-2222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79850" indent="-2222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85528B08-C9BA-4917-8B63-84E35E577C76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82947" name="Rectangle 2">
            <a:extLst>
              <a:ext uri="{FF2B5EF4-FFF2-40B4-BE49-F238E27FC236}">
                <a16:creationId xmlns:a16="http://schemas.microsoft.com/office/drawing/2014/main" id="{921F96FE-ABDF-1FF1-6FBB-A19FBE01922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39825" y="677863"/>
            <a:ext cx="4714875" cy="3535362"/>
          </a:xfrm>
          <a:ln/>
        </p:spPr>
      </p:sp>
      <p:sp>
        <p:nvSpPr>
          <p:cNvPr id="82948" name="Rectangle 3">
            <a:extLst>
              <a:ext uri="{FF2B5EF4-FFF2-40B4-BE49-F238E27FC236}">
                <a16:creationId xmlns:a16="http://schemas.microsoft.com/office/drawing/2014/main" id="{E7644239-34A0-05DA-FD9C-A454E47B2F0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14400" y="4437063"/>
            <a:ext cx="5205413" cy="2730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7">
            <a:extLst>
              <a:ext uri="{FF2B5EF4-FFF2-40B4-BE49-F238E27FC236}">
                <a16:creationId xmlns:a16="http://schemas.microsoft.com/office/drawing/2014/main" id="{5201287A-DF45-84EB-1858-AA2679C7576C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36600" indent="-2809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38238" indent="-2222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595438" indent="-2222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1050" indent="-2222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08250" indent="-2222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65450" indent="-2222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2650" indent="-2222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79850" indent="-2222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BA87219-682F-47D6-A55E-C4A3527B9829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19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87043" name="Rectangle 2">
            <a:extLst>
              <a:ext uri="{FF2B5EF4-FFF2-40B4-BE49-F238E27FC236}">
                <a16:creationId xmlns:a16="http://schemas.microsoft.com/office/drawing/2014/main" id="{F1974DE5-9853-5A7A-7F18-28C89078F5FF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7044" name="Rectangle 3">
            <a:extLst>
              <a:ext uri="{FF2B5EF4-FFF2-40B4-BE49-F238E27FC236}">
                <a16:creationId xmlns:a16="http://schemas.microsoft.com/office/drawing/2014/main" id="{27B7047C-6834-EB51-1C6C-20C424DF130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64780" indent="-29180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75227" indent="-234084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48203" indent="-234084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119576" indent="-234084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81329" indent="-234084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3043084" indent="-234084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504837" indent="-234084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966590" indent="-234084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defTabSz="923506" eaLnBrk="1" hangingPunct="1">
              <a:spcBef>
                <a:spcPct val="0"/>
              </a:spcBef>
            </a:pPr>
            <a:fld id="{0A448A09-F3A0-4F07-9B54-1DF64FAA19A1}" type="slidenum">
              <a:rPr lang="en-US" altLang="en-US" smtClean="0">
                <a:cs typeface="Arial" charset="0"/>
              </a:rPr>
              <a:pPr defTabSz="923506" eaLnBrk="1" hangingPunct="1">
                <a:spcBef>
                  <a:spcPct val="0"/>
                </a:spcBef>
              </a:pPr>
              <a:t>20</a:t>
            </a:fld>
            <a:endParaRPr lang="en-US" altLang="en-US" dirty="0">
              <a:cs typeface="Arial" charset="0"/>
            </a:endParaRPr>
          </a:p>
        </p:txBody>
      </p:sp>
      <p:sp>
        <p:nvSpPr>
          <p:cNvPr id="532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87450" y="693738"/>
            <a:ext cx="4618038" cy="3463925"/>
          </a:xfrm>
          <a:ln/>
        </p:spPr>
      </p:sp>
      <p:sp>
        <p:nvSpPr>
          <p:cNvPr id="5325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8609" y="4389419"/>
            <a:ext cx="5137978" cy="423791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88917729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Slide Image Placeholder 1">
            <a:extLst>
              <a:ext uri="{FF2B5EF4-FFF2-40B4-BE49-F238E27FC236}">
                <a16:creationId xmlns:a16="http://schemas.microsoft.com/office/drawing/2014/main" id="{98FED7E2-F687-E5EC-A26F-4FA7E688B994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3555" name="Notes Placeholder 2">
            <a:extLst>
              <a:ext uri="{FF2B5EF4-FFF2-40B4-BE49-F238E27FC236}">
                <a16:creationId xmlns:a16="http://schemas.microsoft.com/office/drawing/2014/main" id="{5E5A82F1-D77F-23E7-00C4-49160E48602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556" name="Slide Number Placeholder 3">
            <a:extLst>
              <a:ext uri="{FF2B5EF4-FFF2-40B4-BE49-F238E27FC236}">
                <a16:creationId xmlns:a16="http://schemas.microsoft.com/office/drawing/2014/main" id="{255E42E7-5DEE-7502-41DA-95C90432795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8953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6125" indent="-284163" defTabSz="8953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50938" indent="-225425" defTabSz="8953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12900" indent="-225425" defTabSz="8953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74863" indent="-225425" defTabSz="8953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32063" indent="-225425" defTabSz="8953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89263" indent="-225425" defTabSz="8953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46463" indent="-225425" defTabSz="8953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903663" indent="-225425" defTabSz="8953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r" defTabSz="89535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18DB848A-9434-4E07-85F9-69642E406D9C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89535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37937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92C78CDF-0C63-421C-BC5E-75779A172A5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pPr marL="0" marR="0" lvl="0" indent="0" algn="r" defTabSz="937937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22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56772566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37937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92C78CDF-0C63-421C-BC5E-75779A172A5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pPr marL="0" marR="0" lvl="0" indent="0" algn="r" defTabSz="937937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23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68439059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20788" y="711200"/>
            <a:ext cx="4727575" cy="3544888"/>
          </a:xfrm>
          <a:ln/>
        </p:spPr>
      </p:sp>
      <p:sp>
        <p:nvSpPr>
          <p:cNvPr id="4506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55922" y="4491318"/>
            <a:ext cx="5257571" cy="42521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987" tIns="46494" rIns="92987" bIns="46494"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53311727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Slide Image Placeholder 1">
            <a:extLst>
              <a:ext uri="{FF2B5EF4-FFF2-40B4-BE49-F238E27FC236}">
                <a16:creationId xmlns:a16="http://schemas.microsoft.com/office/drawing/2014/main" id="{87907A9D-2A12-02B9-9F25-F5B7AA1A17EF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9091" name="Notes Placeholder 2">
            <a:extLst>
              <a:ext uri="{FF2B5EF4-FFF2-40B4-BE49-F238E27FC236}">
                <a16:creationId xmlns:a16="http://schemas.microsoft.com/office/drawing/2014/main" id="{88D781BE-76E9-8299-79A8-E4C7736055A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9092" name="Slide Number Placeholder 3">
            <a:extLst>
              <a:ext uri="{FF2B5EF4-FFF2-40B4-BE49-F238E27FC236}">
                <a16:creationId xmlns:a16="http://schemas.microsoft.com/office/drawing/2014/main" id="{46889312-D87A-11FB-6B21-4CC841B7773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6125" indent="-28416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50938" indent="-22542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12900" indent="-22542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74863" indent="-22542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32063" indent="-2254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89263" indent="-2254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46463" indent="-2254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903663" indent="-2254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B6EF00D4-B6A9-425A-969F-DB9500A1AA72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29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Slide Image Placeholder 1">
            <a:extLst>
              <a:ext uri="{FF2B5EF4-FFF2-40B4-BE49-F238E27FC236}">
                <a16:creationId xmlns:a16="http://schemas.microsoft.com/office/drawing/2014/main" id="{47AD84C6-DA06-E95D-3B63-71BF35526552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3187" name="Notes Placeholder 2">
            <a:extLst>
              <a:ext uri="{FF2B5EF4-FFF2-40B4-BE49-F238E27FC236}">
                <a16:creationId xmlns:a16="http://schemas.microsoft.com/office/drawing/2014/main" id="{58D28726-10B3-2ADE-2989-52CC8159F7F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3188" name="Slide Number Placeholder 3">
            <a:extLst>
              <a:ext uri="{FF2B5EF4-FFF2-40B4-BE49-F238E27FC236}">
                <a16:creationId xmlns:a16="http://schemas.microsoft.com/office/drawing/2014/main" id="{A891CD84-32E0-8313-8FD0-38FDE7C56BE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6125" indent="-28416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50938" indent="-22542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12900" indent="-22542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74863" indent="-22542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32063" indent="-2254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89263" indent="-2254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46463" indent="-2254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903663" indent="-2254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EDA8A487-559C-45A1-8FBC-47580E1DE914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30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Slide Image Placeholder 1">
            <a:extLst>
              <a:ext uri="{FF2B5EF4-FFF2-40B4-BE49-F238E27FC236}">
                <a16:creationId xmlns:a16="http://schemas.microsoft.com/office/drawing/2014/main" id="{2BCC137B-7348-4D44-E0F0-4ED2E3A31CEF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9331" name="Notes Placeholder 2">
            <a:extLst>
              <a:ext uri="{FF2B5EF4-FFF2-40B4-BE49-F238E27FC236}">
                <a16:creationId xmlns:a16="http://schemas.microsoft.com/office/drawing/2014/main" id="{67B04546-6E38-74A8-A1C0-28C6A453368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9332" name="Slide Number Placeholder 3">
            <a:extLst>
              <a:ext uri="{FF2B5EF4-FFF2-40B4-BE49-F238E27FC236}">
                <a16:creationId xmlns:a16="http://schemas.microsoft.com/office/drawing/2014/main" id="{B07F5D6D-B1D8-36C0-CD5D-645E0327D39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6125" indent="-28416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50938" indent="-22542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12900" indent="-22542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74863" indent="-22542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32063" indent="-2254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89263" indent="-2254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46463" indent="-2254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903663" indent="-2254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75458A00-D1FA-43BA-ABE3-0016A05A65C6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31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Slide Image Placeholder 1">
            <a:extLst>
              <a:ext uri="{FF2B5EF4-FFF2-40B4-BE49-F238E27FC236}">
                <a16:creationId xmlns:a16="http://schemas.microsoft.com/office/drawing/2014/main" id="{B35E4004-DA86-4493-E6F2-283A388D5D61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xfrm>
            <a:off x="1182688" y="696913"/>
            <a:ext cx="4657725" cy="3492500"/>
          </a:xfrm>
          <a:ln/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6CE28EC5-2754-DF68-32C4-2A9FA67F542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Autofit/>
          </a:bodyPr>
          <a:lstStyle/>
          <a:p>
            <a:pPr>
              <a:defRPr/>
            </a:pPr>
            <a:endParaRPr lang="en-US" sz="1000" dirty="0"/>
          </a:p>
        </p:txBody>
      </p:sp>
      <p:sp>
        <p:nvSpPr>
          <p:cNvPr id="33796" name="Slide Number Placeholder 3">
            <a:extLst>
              <a:ext uri="{FF2B5EF4-FFF2-40B4-BE49-F238E27FC236}">
                <a16:creationId xmlns:a16="http://schemas.microsoft.com/office/drawing/2014/main" id="{FC0F453F-FBA6-C68F-7F72-7FF0D41306A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8953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6125" indent="-284163" defTabSz="8953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50938" indent="-225425" defTabSz="8953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12900" indent="-225425" defTabSz="8953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74863" indent="-225425" defTabSz="8953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32063" indent="-225425" defTabSz="8953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89263" indent="-225425" defTabSz="8953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46463" indent="-225425" defTabSz="8953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903663" indent="-225425" defTabSz="8953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r" defTabSz="89535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359FFDD-79FD-4D19-B5C9-895A8FC2603E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89535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Slide Image Placeholder 1">
            <a:extLst>
              <a:ext uri="{FF2B5EF4-FFF2-40B4-BE49-F238E27FC236}">
                <a16:creationId xmlns:a16="http://schemas.microsoft.com/office/drawing/2014/main" id="{87907A9D-2A12-02B9-9F25-F5B7AA1A17EF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9091" name="Notes Placeholder 2">
            <a:extLst>
              <a:ext uri="{FF2B5EF4-FFF2-40B4-BE49-F238E27FC236}">
                <a16:creationId xmlns:a16="http://schemas.microsoft.com/office/drawing/2014/main" id="{88D781BE-76E9-8299-79A8-E4C7736055A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9092" name="Slide Number Placeholder 3">
            <a:extLst>
              <a:ext uri="{FF2B5EF4-FFF2-40B4-BE49-F238E27FC236}">
                <a16:creationId xmlns:a16="http://schemas.microsoft.com/office/drawing/2014/main" id="{46889312-D87A-11FB-6B21-4CC841B7773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6125" indent="-28416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50938" indent="-22542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12900" indent="-22542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74863" indent="-22542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32063" indent="-2254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89263" indent="-2254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46463" indent="-2254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903663" indent="-2254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B6EF00D4-B6A9-425A-969F-DB9500A1AA72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5942923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7">
            <a:extLst>
              <a:ext uri="{FF2B5EF4-FFF2-40B4-BE49-F238E27FC236}">
                <a16:creationId xmlns:a16="http://schemas.microsoft.com/office/drawing/2014/main" id="{929BB81D-3E73-007C-DAD6-AEE99CD24CBB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36600" indent="-2809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38238" indent="-2222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595438" indent="-2222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1050" indent="-2222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08250" indent="-2222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65450" indent="-2222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2650" indent="-2222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79850" indent="-2222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7E9A06F9-8BF5-4A99-8F6D-0E609D73E25E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9939" name="Rectangle 2">
            <a:extLst>
              <a:ext uri="{FF2B5EF4-FFF2-40B4-BE49-F238E27FC236}">
                <a16:creationId xmlns:a16="http://schemas.microsoft.com/office/drawing/2014/main" id="{89BA9A0E-95EF-701F-02FB-365DE5B548C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9940" name="Rectangle 3">
            <a:extLst>
              <a:ext uri="{FF2B5EF4-FFF2-40B4-BE49-F238E27FC236}">
                <a16:creationId xmlns:a16="http://schemas.microsoft.com/office/drawing/2014/main" id="{6797FFCB-5ECB-014B-1186-8F61D3103B2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0" indent="0" eaLnBrk="1" hangingPunct="1">
              <a:buFontTx/>
              <a:buNone/>
            </a:pPr>
            <a:endParaRPr lang="en-US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3071774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Slide Image Placeholder 1">
            <a:extLst>
              <a:ext uri="{FF2B5EF4-FFF2-40B4-BE49-F238E27FC236}">
                <a16:creationId xmlns:a16="http://schemas.microsoft.com/office/drawing/2014/main" id="{E7B8D391-9C05-F29C-5455-CDD8371438E4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9331" name="Notes Placeholder 2">
            <a:extLst>
              <a:ext uri="{FF2B5EF4-FFF2-40B4-BE49-F238E27FC236}">
                <a16:creationId xmlns:a16="http://schemas.microsoft.com/office/drawing/2014/main" id="{46107839-B477-F62E-C950-8C7EE4655C7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Tx/>
              <a:buNone/>
              <a:defRPr/>
            </a:pPr>
            <a:endParaRPr lang="en-US" altLang="en-US" dirty="0"/>
          </a:p>
        </p:txBody>
      </p:sp>
      <p:sp>
        <p:nvSpPr>
          <p:cNvPr id="50180" name="Slide Number Placeholder 3">
            <a:extLst>
              <a:ext uri="{FF2B5EF4-FFF2-40B4-BE49-F238E27FC236}">
                <a16:creationId xmlns:a16="http://schemas.microsoft.com/office/drawing/2014/main" id="{C3015392-9060-2329-603A-EE5B613EBF9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6125" indent="-28416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50938" indent="-22542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12900" indent="-22542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74863" indent="-22542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32063" indent="-2254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89263" indent="-2254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46463" indent="-2254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903663" indent="-2254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79EBE5F2-7B9B-4984-BEAC-3E9057940DF6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Slide Image Placeholder 1">
            <a:extLst>
              <a:ext uri="{FF2B5EF4-FFF2-40B4-BE49-F238E27FC236}">
                <a16:creationId xmlns:a16="http://schemas.microsoft.com/office/drawing/2014/main" id="{B6151915-7A34-6D48-C102-9B33A2884586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2227" name="Notes Placeholder 2">
            <a:extLst>
              <a:ext uri="{FF2B5EF4-FFF2-40B4-BE49-F238E27FC236}">
                <a16:creationId xmlns:a16="http://schemas.microsoft.com/office/drawing/2014/main" id="{14473ACF-52F1-02F0-4AEB-4CF2996574F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2228" name="Slide Number Placeholder 3">
            <a:extLst>
              <a:ext uri="{FF2B5EF4-FFF2-40B4-BE49-F238E27FC236}">
                <a16:creationId xmlns:a16="http://schemas.microsoft.com/office/drawing/2014/main" id="{7D2E9E4D-3EDA-09C4-8C65-87D923FF831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6125" indent="-28416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50938" indent="-22542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12900" indent="-22542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74863" indent="-22542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32063" indent="-2254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89263" indent="-2254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46463" indent="-2254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903663" indent="-2254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92E15763-0F40-45BF-AF16-B40466393ED6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Slide Image Placeholder 1">
            <a:extLst>
              <a:ext uri="{FF2B5EF4-FFF2-40B4-BE49-F238E27FC236}">
                <a16:creationId xmlns:a16="http://schemas.microsoft.com/office/drawing/2014/main" id="{E2287CA8-1AB2-A1C2-078B-A77A38A0F410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4035" name="Notes Placeholder 2">
            <a:extLst>
              <a:ext uri="{FF2B5EF4-FFF2-40B4-BE49-F238E27FC236}">
                <a16:creationId xmlns:a16="http://schemas.microsoft.com/office/drawing/2014/main" id="{D17F5D45-4B66-AC18-6830-1B74C90A7C1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4036" name="Slide Number Placeholder 3">
            <a:extLst>
              <a:ext uri="{FF2B5EF4-FFF2-40B4-BE49-F238E27FC236}">
                <a16:creationId xmlns:a16="http://schemas.microsoft.com/office/drawing/2014/main" id="{9D8A0880-45F4-C3FE-6DCE-7DC7B612B2A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6125" indent="-28416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50938" indent="-22542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12900" indent="-22542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74863" indent="-22542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32063" indent="-2254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89263" indent="-2254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46463" indent="-2254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903663" indent="-2254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8A827FF-18CC-4D9B-BD30-AE39513DD885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3155993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7">
            <a:extLst>
              <a:ext uri="{FF2B5EF4-FFF2-40B4-BE49-F238E27FC236}">
                <a16:creationId xmlns:a16="http://schemas.microsoft.com/office/drawing/2014/main" id="{7D25AEE2-FCEF-B19D-7F10-29F1BECFBBEF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36600" indent="-2809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38238" indent="-2222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595438" indent="-2222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1050" indent="-2222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08250" indent="-2222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65450" indent="-2222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2650" indent="-2222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79850" indent="-2222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FF7872F-AD9F-405F-A768-FF2313195BDE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46083" name="Rectangle 2">
            <a:extLst>
              <a:ext uri="{FF2B5EF4-FFF2-40B4-BE49-F238E27FC236}">
                <a16:creationId xmlns:a16="http://schemas.microsoft.com/office/drawing/2014/main" id="{3A346A5E-8461-CA95-5D6A-93F2A8FC5DB1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6084" name="Rectangle 3">
            <a:extLst>
              <a:ext uri="{FF2B5EF4-FFF2-40B4-BE49-F238E27FC236}">
                <a16:creationId xmlns:a16="http://schemas.microsoft.com/office/drawing/2014/main" id="{16894BCE-A5EF-172A-1DC3-87064C77C0B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5663735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2.png"/><Relationship Id="rId4" Type="http://schemas.openxmlformats.org/officeDocument/2006/relationships/image" Target="file:///O:\Graphics\BRIEFS\CSSARS\pics&amp;logos\redbar.JPG" TargetMode="Externa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file:///C:\TEMP\bluebar.JPG" TargetMode="External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file:///C:\TEMP\bluebar.JPG" TargetMode="External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file:///C:\TEMP\bluebar.JPG" TargetMode="External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400" y="2130425"/>
            <a:ext cx="6451600" cy="1470025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133600" y="3886200"/>
            <a:ext cx="7010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grpSp>
        <p:nvGrpSpPr>
          <p:cNvPr id="13" name="Group 12"/>
          <p:cNvGrpSpPr/>
          <p:nvPr userDrawn="1"/>
        </p:nvGrpSpPr>
        <p:grpSpPr>
          <a:xfrm>
            <a:off x="91375" y="4960"/>
            <a:ext cx="2692400" cy="6858000"/>
            <a:chOff x="830970" y="4960"/>
            <a:chExt cx="2692400" cy="6858000"/>
          </a:xfrm>
        </p:grpSpPr>
        <p:pic>
          <p:nvPicPr>
            <p:cNvPr id="11" name="Picture 3" descr="O:\Graphics\BRIEFS\CSSARS\pics&amp;logos\redbar.JPG"/>
            <p:cNvPicPr>
              <a:picLocks noChangeAspect="1" noChangeArrowheads="1"/>
            </p:cNvPicPr>
            <p:nvPr userDrawn="1"/>
          </p:nvPicPr>
          <p:blipFill>
            <a:blip r:embed="rId2" r:link="rId4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0" b="100000" l="0" r="100000">
                          <a14:foregroundMark x1="5414" y1="36250" x2="5414" y2="36250"/>
                          <a14:foregroundMark x1="14650" y1="28250" x2="14650" y2="28250"/>
                          <a14:foregroundMark x1="11783" y1="29750" x2="11783" y2="29750"/>
                          <a14:foregroundMark x1="9554" y1="31875" x2="9554" y2="31875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30970" y="4960"/>
              <a:ext cx="2692400" cy="6858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" name="Picture 7"/>
            <p:cNvPicPr>
              <a:picLocks noChangeAspect="1"/>
            </p:cNvPicPr>
            <p:nvPr userDrawn="1"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78623" y="1371600"/>
              <a:ext cx="2597095" cy="259709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076467947"/>
      </p:ext>
    </p:extLst>
  </p:cSld>
  <p:clrMapOvr>
    <a:masterClrMapping/>
  </p:clrMapOvr>
  <p:transition spd="slow">
    <p:push dir="u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910B7C-0D06-483F-B7DC-D3CACB5B7DAF}" type="datetime1">
              <a:rPr lang="en-US" smtClean="0"/>
              <a:t>2/25/2025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CB0C7CA-A1C4-4743-9EE8-AC4257B46DE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9714151"/>
      </p:ext>
    </p:extLst>
  </p:cSld>
  <p:clrMapOvr>
    <a:masterClrMapping/>
  </p:clrMapOvr>
  <p:transition spd="slow">
    <p:push dir="u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F1544F-67BF-47B6-B261-481D87372F49}" type="datetime1">
              <a:rPr lang="en-US" smtClean="0"/>
              <a:t>2/25/2025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CB0C7CA-A1C4-4743-9EE8-AC4257B46DE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0190610"/>
      </p:ext>
    </p:extLst>
  </p:cSld>
  <p:clrMapOvr>
    <a:masterClrMapping/>
  </p:clrMapOvr>
  <p:transition spd="slow">
    <p:push dir="u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5240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8C30F03-8982-4C51-AB94-99910086FD34}" type="datetime1">
              <a:rPr lang="en-US" smtClean="0"/>
              <a:t>2/25/2025</a:t>
            </a:fld>
            <a:endParaRPr lang="en-US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8FF83F0-4E09-428B-A9DF-4D6C4816235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7606699"/>
      </p:ext>
    </p:extLst>
  </p:cSld>
  <p:clrMapOvr>
    <a:masterClrMapping/>
  </p:clrMapOvr>
  <p:transition spd="slow">
    <p:push dir="u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0687" y="0"/>
            <a:ext cx="8402626" cy="1066800"/>
          </a:xfrm>
        </p:spPr>
        <p:txBody>
          <a:bodyPr>
            <a:noAutofit/>
          </a:bodyPr>
          <a:lstStyle>
            <a:lvl1pPr>
              <a:defRPr sz="5400" b="1"/>
            </a:lvl1pPr>
          </a:lstStyle>
          <a:p>
            <a:r>
              <a:rPr lang="en-US" dirty="0"/>
              <a:t>Click to edit Master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32589"/>
            <a:ext cx="8229600" cy="4193574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010400" y="6356350"/>
            <a:ext cx="2133600" cy="365125"/>
          </a:xfrm>
          <a:prstGeom prst="rect">
            <a:avLst/>
          </a:prstGeom>
        </p:spPr>
        <p:txBody>
          <a:bodyPr/>
          <a:lstStyle>
            <a:lvl1pPr algn="r">
              <a:defRPr/>
            </a:lvl1pPr>
          </a:lstStyle>
          <a:p>
            <a:fld id="{339A49F6-E254-4843-B1FE-CF340D8B12BC}" type="slidenum">
              <a:rPr lang="en-US" smtClean="0"/>
              <a:pPr/>
              <a:t>‹#›</a:t>
            </a:fld>
            <a:endParaRPr lang="en-US" dirty="0"/>
          </a:p>
        </p:txBody>
      </p:sp>
      <p:grpSp>
        <p:nvGrpSpPr>
          <p:cNvPr id="11" name="Group 10"/>
          <p:cNvGrpSpPr/>
          <p:nvPr userDrawn="1"/>
        </p:nvGrpSpPr>
        <p:grpSpPr>
          <a:xfrm>
            <a:off x="0" y="33684"/>
            <a:ext cx="9144000" cy="1093602"/>
            <a:chOff x="0" y="430398"/>
            <a:chExt cx="9144000" cy="1093602"/>
          </a:xfrm>
        </p:grpSpPr>
        <p:pic>
          <p:nvPicPr>
            <p:cNvPr id="9" name="Picture 8" descr="C:\TEMP\bluebar.JPG"/>
            <p:cNvPicPr>
              <a:picLocks noChangeAspect="1" noChangeArrowheads="1"/>
            </p:cNvPicPr>
            <p:nvPr userDrawn="1"/>
          </p:nvPicPr>
          <p:blipFill>
            <a:blip r:embed="rId2" r:link="rId3" cstate="print">
              <a:duotone>
                <a:schemeClr val="accent2">
                  <a:shade val="45000"/>
                  <a:satMod val="135000"/>
                </a:schemeClr>
                <a:prstClr val="white"/>
              </a:duotone>
            </a:blip>
            <a:srcRect/>
            <a:stretch>
              <a:fillRect/>
            </a:stretch>
          </p:blipFill>
          <p:spPr bwMode="auto">
            <a:xfrm>
              <a:off x="0" y="1399381"/>
              <a:ext cx="9144000" cy="12461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0" name="Picture 9"/>
            <p:cNvPicPr>
              <a:picLocks noChangeAspect="1"/>
            </p:cNvPicPr>
            <p:nvPr userDrawn="1"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6200" y="430398"/>
              <a:ext cx="955650" cy="95565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117327331"/>
      </p:ext>
    </p:extLst>
  </p:cSld>
  <p:clrMapOvr>
    <a:masterClrMapping/>
  </p:clrMapOvr>
  <p:transition spd="slow">
    <p:push dir="u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63F3E3-67A1-47A0-AF81-DBC283B7136B}" type="datetime1">
              <a:rPr lang="en-US" smtClean="0"/>
              <a:t>2/25/2025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CB0C7CA-A1C4-4743-9EE8-AC4257B46DE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23064648"/>
      </p:ext>
    </p:extLst>
  </p:cSld>
  <p:clrMapOvr>
    <a:masterClrMapping/>
  </p:clrMapOvr>
  <p:transition spd="slow">
    <p:push dir="u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789651-4E45-427C-88C6-E0C7B5F381AE}" type="datetime1">
              <a:rPr lang="en-US" smtClean="0"/>
              <a:t>2/25/2025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010400" y="6340475"/>
            <a:ext cx="2133600" cy="365125"/>
          </a:xfrm>
          <a:prstGeom prst="rect">
            <a:avLst/>
          </a:prstGeom>
        </p:spPr>
        <p:txBody>
          <a:bodyPr/>
          <a:lstStyle>
            <a:lvl1pPr algn="r">
              <a:defRPr/>
            </a:lvl1pPr>
          </a:lstStyle>
          <a:p>
            <a:fld id="{8CB0C7CA-A1C4-4743-9EE8-AC4257B46DE3}" type="slidenum">
              <a:rPr lang="en-US" smtClean="0"/>
              <a:pPr/>
              <a:t>‹#›</a:t>
            </a:fld>
            <a:endParaRPr lang="en-US" dirty="0"/>
          </a:p>
        </p:txBody>
      </p:sp>
      <p:grpSp>
        <p:nvGrpSpPr>
          <p:cNvPr id="8" name="Group 7"/>
          <p:cNvGrpSpPr/>
          <p:nvPr userDrawn="1"/>
        </p:nvGrpSpPr>
        <p:grpSpPr>
          <a:xfrm>
            <a:off x="0" y="33684"/>
            <a:ext cx="9144000" cy="1093602"/>
            <a:chOff x="0" y="430398"/>
            <a:chExt cx="9144000" cy="1093602"/>
          </a:xfrm>
        </p:grpSpPr>
        <p:pic>
          <p:nvPicPr>
            <p:cNvPr id="9" name="Picture 8" descr="C:\TEMP\bluebar.JPG"/>
            <p:cNvPicPr>
              <a:picLocks noChangeAspect="1" noChangeArrowheads="1"/>
            </p:cNvPicPr>
            <p:nvPr userDrawn="1"/>
          </p:nvPicPr>
          <p:blipFill>
            <a:blip r:embed="rId2" r:link="rId3" cstate="print">
              <a:duotone>
                <a:schemeClr val="accent2">
                  <a:shade val="45000"/>
                  <a:satMod val="135000"/>
                </a:schemeClr>
                <a:prstClr val="white"/>
              </a:duotone>
            </a:blip>
            <a:srcRect/>
            <a:stretch>
              <a:fillRect/>
            </a:stretch>
          </p:blipFill>
          <p:spPr bwMode="auto">
            <a:xfrm>
              <a:off x="0" y="1399381"/>
              <a:ext cx="9144000" cy="12461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0" name="Picture 9"/>
            <p:cNvPicPr>
              <a:picLocks noChangeAspect="1"/>
            </p:cNvPicPr>
            <p:nvPr userDrawn="1"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6200" y="430398"/>
              <a:ext cx="955650" cy="955650"/>
            </a:xfrm>
            <a:prstGeom prst="rect">
              <a:avLst/>
            </a:prstGeom>
          </p:spPr>
        </p:pic>
      </p:grp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370687" y="0"/>
            <a:ext cx="8402626" cy="1066800"/>
          </a:xfrm>
        </p:spPr>
        <p:txBody>
          <a:bodyPr>
            <a:noAutofit/>
          </a:bodyPr>
          <a:lstStyle>
            <a:lvl1pPr>
              <a:defRPr sz="5400" b="1"/>
            </a:lvl1pPr>
          </a:lstStyle>
          <a:p>
            <a:r>
              <a:rPr lang="en-US" dirty="0"/>
              <a:t>Click to edit Master</a:t>
            </a:r>
          </a:p>
        </p:txBody>
      </p:sp>
    </p:spTree>
    <p:extLst>
      <p:ext uri="{BB962C8B-B14F-4D97-AF65-F5344CB8AC3E}">
        <p14:creationId xmlns:p14="http://schemas.microsoft.com/office/powerpoint/2010/main" val="2169208463"/>
      </p:ext>
    </p:extLst>
  </p:cSld>
  <p:clrMapOvr>
    <a:masterClrMapping/>
  </p:clrMapOvr>
  <p:transition spd="slow">
    <p:push dir="u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12A371-2AF6-407E-9BFF-558D7CB6728D}" type="datetime1">
              <a:rPr lang="en-US" smtClean="0"/>
              <a:t>2/25/2025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CB0C7CA-A1C4-4743-9EE8-AC4257B46DE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88755425"/>
      </p:ext>
    </p:extLst>
  </p:cSld>
  <p:clrMapOvr>
    <a:masterClrMapping/>
  </p:clrMapOvr>
  <p:transition spd="slow">
    <p:push dir="u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E299E6-F103-4860-A24A-5CA82BD2B9E5}" type="datetime1">
              <a:rPr lang="en-US" smtClean="0"/>
              <a:t>2/25/2025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7010400" y="6356350"/>
            <a:ext cx="2133600" cy="365125"/>
          </a:xfrm>
          <a:prstGeom prst="rect">
            <a:avLst/>
          </a:prstGeom>
        </p:spPr>
        <p:txBody>
          <a:bodyPr/>
          <a:lstStyle>
            <a:lvl1pPr algn="r">
              <a:defRPr/>
            </a:lvl1pPr>
          </a:lstStyle>
          <a:p>
            <a:fld id="{8CB0C7CA-A1C4-4743-9EE8-AC4257B46DE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370687" y="0"/>
            <a:ext cx="8402626" cy="1066800"/>
          </a:xfrm>
        </p:spPr>
        <p:txBody>
          <a:bodyPr>
            <a:noAutofit/>
          </a:bodyPr>
          <a:lstStyle>
            <a:lvl1pPr>
              <a:defRPr sz="5400" b="1"/>
            </a:lvl1pPr>
          </a:lstStyle>
          <a:p>
            <a:r>
              <a:rPr lang="en-US" dirty="0"/>
              <a:t>Click to edit Master</a:t>
            </a:r>
          </a:p>
        </p:txBody>
      </p:sp>
      <p:grpSp>
        <p:nvGrpSpPr>
          <p:cNvPr id="7" name="Group 6"/>
          <p:cNvGrpSpPr/>
          <p:nvPr userDrawn="1"/>
        </p:nvGrpSpPr>
        <p:grpSpPr>
          <a:xfrm>
            <a:off x="0" y="33684"/>
            <a:ext cx="9144000" cy="1093602"/>
            <a:chOff x="0" y="430398"/>
            <a:chExt cx="9144000" cy="1093602"/>
          </a:xfrm>
        </p:grpSpPr>
        <p:pic>
          <p:nvPicPr>
            <p:cNvPr id="8" name="Picture 7" descr="C:\TEMP\bluebar.JPG"/>
            <p:cNvPicPr>
              <a:picLocks noChangeAspect="1" noChangeArrowheads="1"/>
            </p:cNvPicPr>
            <p:nvPr userDrawn="1"/>
          </p:nvPicPr>
          <p:blipFill>
            <a:blip r:embed="rId2" r:link="rId3" cstate="print">
              <a:duotone>
                <a:schemeClr val="accent2">
                  <a:shade val="45000"/>
                  <a:satMod val="135000"/>
                </a:schemeClr>
                <a:prstClr val="white"/>
              </a:duotone>
            </a:blip>
            <a:srcRect/>
            <a:stretch>
              <a:fillRect/>
            </a:stretch>
          </p:blipFill>
          <p:spPr bwMode="auto">
            <a:xfrm>
              <a:off x="0" y="1399381"/>
              <a:ext cx="9144000" cy="12461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9" name="Picture 8"/>
            <p:cNvPicPr>
              <a:picLocks noChangeAspect="1"/>
            </p:cNvPicPr>
            <p:nvPr userDrawn="1"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6200" y="430398"/>
              <a:ext cx="955650" cy="95565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282279506"/>
      </p:ext>
    </p:extLst>
  </p:cSld>
  <p:clrMapOvr>
    <a:masterClrMapping/>
  </p:clrMapOvr>
  <p:transition spd="slow">
    <p:push dir="u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F56F77-EF74-4063-8912-443D936A61E8}" type="datetime1">
              <a:rPr lang="en-US" smtClean="0"/>
              <a:t>2/25/2025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CB0C7CA-A1C4-4743-9EE8-AC4257B46DE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7387400"/>
      </p:ext>
    </p:extLst>
  </p:cSld>
  <p:clrMapOvr>
    <a:masterClrMapping/>
  </p:clrMapOvr>
  <p:transition spd="slow">
    <p:push dir="u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B2B8BC-CDD9-4662-9B5E-3E003B6D1C3B}" type="datetime1">
              <a:rPr lang="en-US" smtClean="0"/>
              <a:t>2/25/2025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CB0C7CA-A1C4-4743-9EE8-AC4257B46DE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62787344"/>
      </p:ext>
    </p:extLst>
  </p:cSld>
  <p:clrMapOvr>
    <a:masterClrMapping/>
  </p:clrMapOvr>
  <p:transition spd="slow">
    <p:push dir="u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35AECF-02ED-48E6-BA73-9B339AB2DBF1}" type="datetime1">
              <a:rPr lang="en-US" smtClean="0"/>
              <a:t>2/25/2025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CB0C7CA-A1C4-4743-9EE8-AC4257B46DE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76274213"/>
      </p:ext>
    </p:extLst>
  </p:cSld>
  <p:clrMapOvr>
    <a:masterClrMapping/>
  </p:clrMapOvr>
  <p:transition spd="slow">
    <p:push dir="u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flip="none" rotWithShape="1">
          <a:gsLst>
            <a:gs pos="90000">
              <a:schemeClr val="bg1">
                <a:lumMod val="95000"/>
              </a:schemeClr>
            </a:gs>
            <a:gs pos="0">
              <a:schemeClr val="bg1">
                <a:tint val="80000"/>
                <a:satMod val="300000"/>
              </a:schemeClr>
            </a:gs>
            <a:gs pos="100000">
              <a:schemeClr val="bg1">
                <a:lumMod val="85000"/>
              </a:schemeClr>
            </a:gs>
          </a:gsLst>
          <a:lin ang="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20263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1A2232-46EE-43C1-9FA8-1C3A2561926F}" type="datetime1">
              <a:rPr lang="en-US" smtClean="0"/>
              <a:t>2/25/2025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412809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50" r:id="rId1"/>
    <p:sldLayoutId id="2147483851" r:id="rId2"/>
    <p:sldLayoutId id="2147483852" r:id="rId3"/>
    <p:sldLayoutId id="2147483853" r:id="rId4"/>
    <p:sldLayoutId id="2147483854" r:id="rId5"/>
    <p:sldLayoutId id="2147483855" r:id="rId6"/>
    <p:sldLayoutId id="2147483856" r:id="rId7"/>
    <p:sldLayoutId id="2147483857" r:id="rId8"/>
    <p:sldLayoutId id="2147483858" r:id="rId9"/>
    <p:sldLayoutId id="2147483859" r:id="rId10"/>
    <p:sldLayoutId id="2147483860" r:id="rId11"/>
    <p:sldLayoutId id="2147483861" r:id="rId12"/>
  </p:sldLayoutIdLst>
  <p:transition spd="slow">
    <p:push dir="u"/>
  </p:transition>
  <p:hf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hyperlink" Target="mailto:enlistedpromotions@usmc.mil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ext Box 6">
            <a:extLst>
              <a:ext uri="{FF2B5EF4-FFF2-40B4-BE49-F238E27FC236}">
                <a16:creationId xmlns:a16="http://schemas.microsoft.com/office/drawing/2014/main" id="{E21C98C0-2319-9B46-DA04-20077E1BEF31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2692400" y="1066800"/>
            <a:ext cx="6223000" cy="1143000"/>
          </a:xfrm>
        </p:spPr>
        <p:txBody>
          <a:bodyPr vert="horz" lIns="91440" tIns="45720" rIns="91440" bIns="45720" rtlCol="0" anchor="ctr">
            <a:no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altLang="en-US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Enlisted Promotions </a:t>
            </a:r>
            <a:br>
              <a:rPr lang="en-US" altLang="en-US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altLang="en-US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(MMPB-11)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A3E053BF-1D9C-4715-0788-78ED2FF85E40}"/>
              </a:ext>
            </a:extLst>
          </p:cNvPr>
          <p:cNvSpPr/>
          <p:nvPr/>
        </p:nvSpPr>
        <p:spPr>
          <a:xfrm>
            <a:off x="3048000" y="2869715"/>
            <a:ext cx="6096000" cy="1384995"/>
          </a:xfrm>
          <a:prstGeom prst="rect">
            <a:avLst/>
          </a:prstGeom>
        </p:spPr>
        <p:txBody>
          <a:bodyPr wrap="square" numCol="1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Maj Daniel A. Moore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Enlisted Promotions Head 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1" i="1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F620BDAC-9780-8504-70E9-07D2F626EC8F}"/>
              </a:ext>
            </a:extLst>
          </p:cNvPr>
          <p:cNvSpPr/>
          <p:nvPr/>
        </p:nvSpPr>
        <p:spPr>
          <a:xfrm>
            <a:off x="3048000" y="4724400"/>
            <a:ext cx="6096000" cy="954107"/>
          </a:xfrm>
          <a:prstGeom prst="rect">
            <a:avLst/>
          </a:prstGeom>
        </p:spPr>
        <p:txBody>
          <a:bodyPr wrap="square" numCol="1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2800" b="1" i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MSgt Dathan T. Mills</a:t>
            </a:r>
            <a:endParaRPr kumimoji="0" lang="en-US" sz="2800" b="1" i="1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1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SNCOIC</a:t>
            </a:r>
            <a:r>
              <a:rPr kumimoji="0" lang="en-US" sz="2800" b="1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, Enlisted Promotions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6">
            <a:extLst>
              <a:ext uri="{FF2B5EF4-FFF2-40B4-BE49-F238E27FC236}">
                <a16:creationId xmlns:a16="http://schemas.microsoft.com/office/drawing/2014/main" id="{D0A645DA-334B-CCCE-70F3-0118654DE8A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066799" y="0"/>
            <a:ext cx="7706513" cy="1066800"/>
          </a:xfrm>
        </p:spPr>
        <p:txBody>
          <a:bodyPr/>
          <a:lstStyle/>
          <a:p>
            <a:r>
              <a:rPr lang="en-US" alt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Enlisted Board Membership</a:t>
            </a:r>
          </a:p>
        </p:txBody>
      </p:sp>
      <p:sp>
        <p:nvSpPr>
          <p:cNvPr id="45059" name="Text Box 5">
            <a:extLst>
              <a:ext uri="{FF2B5EF4-FFF2-40B4-BE49-F238E27FC236}">
                <a16:creationId xmlns:a16="http://schemas.microsoft.com/office/drawing/2014/main" id="{0A4828EA-702F-239B-0488-D5AC88DB0E70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155448" y="1143000"/>
            <a:ext cx="8229600" cy="4193574"/>
          </a:xfrm>
        </p:spPr>
        <p:txBody>
          <a:bodyPr>
            <a:normAutofit/>
          </a:bodyPr>
          <a:lstStyle/>
          <a:p>
            <a:pPr>
              <a:spcBef>
                <a:spcPts val="300"/>
              </a:spcBef>
            </a:pPr>
            <a:r>
              <a:rPr lang="en-US" alt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15 - 21 members (Officer / </a:t>
            </a:r>
            <a:r>
              <a:rPr lang="en-US" alt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SNCO</a:t>
            </a:r>
            <a:r>
              <a:rPr lang="en-US" alt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>
              <a:spcBef>
                <a:spcPts val="300"/>
              </a:spcBef>
            </a:pPr>
            <a:r>
              <a:rPr lang="en-US" alt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 recorders  </a:t>
            </a:r>
          </a:p>
          <a:p>
            <a:pPr>
              <a:spcBef>
                <a:spcPts val="300"/>
              </a:spcBef>
            </a:pPr>
            <a:r>
              <a:rPr lang="en-US" alt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Reflects the diversity of the Corps</a:t>
            </a:r>
          </a:p>
          <a:p>
            <a:pPr lvl="1">
              <a:spcBef>
                <a:spcPts val="300"/>
              </a:spcBef>
            </a:pPr>
            <a:r>
              <a:rPr lang="en-US" alt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Board President: 0-6</a:t>
            </a:r>
          </a:p>
          <a:p>
            <a:pPr lvl="1">
              <a:spcBef>
                <a:spcPts val="300"/>
              </a:spcBef>
            </a:pPr>
            <a:r>
              <a:rPr lang="en-US" alt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Air/Ground mix: 01, 02, 03, 04,… 8999,</a:t>
            </a:r>
          </a:p>
          <a:p>
            <a:pPr lvl="1">
              <a:spcBef>
                <a:spcPts val="300"/>
              </a:spcBef>
            </a:pPr>
            <a:r>
              <a:rPr lang="en-US" alt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Operating Forces, HQMC/</a:t>
            </a:r>
            <a:r>
              <a:rPr lang="en-US" alt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MARFORs</a:t>
            </a:r>
            <a:r>
              <a:rPr lang="en-US" alt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major installations, Supporting Establishment, MCRC, MARSOC represented     </a:t>
            </a:r>
          </a:p>
          <a:p>
            <a:pPr lvl="1">
              <a:spcBef>
                <a:spcPts val="300"/>
              </a:spcBef>
            </a:pPr>
            <a:r>
              <a:rPr lang="en-US" alt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Active/Reserve</a:t>
            </a:r>
          </a:p>
          <a:p>
            <a:pPr lvl="1">
              <a:spcBef>
                <a:spcPts val="300"/>
              </a:spcBef>
            </a:pPr>
            <a:r>
              <a:rPr lang="en-US" alt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Very diverse, well-represented slice of Corps</a:t>
            </a:r>
          </a:p>
        </p:txBody>
      </p:sp>
      <p:sp>
        <p:nvSpPr>
          <p:cNvPr id="2" name="Slide Number Placeholder 3">
            <a:extLst>
              <a:ext uri="{FF2B5EF4-FFF2-40B4-BE49-F238E27FC236}">
                <a16:creationId xmlns:a16="http://schemas.microsoft.com/office/drawing/2014/main" id="{31704CB3-7475-D766-C405-B6EDA0C5EDE4}"/>
              </a:ext>
            </a:extLst>
          </p:cNvPr>
          <p:cNvSpPr txBox="1">
            <a:spLocks/>
          </p:cNvSpPr>
          <p:nvPr/>
        </p:nvSpPr>
        <p:spPr>
          <a:xfrm>
            <a:off x="7010400" y="6356350"/>
            <a:ext cx="21336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 algn="r">
              <a:defRPr/>
            </a:pPr>
            <a:fld id="{339A49F6-E254-4843-B1FE-CF340D8B12BC}" type="slidenum">
              <a:rPr lang="en-US" sz="120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pPr algn="r">
                <a:defRPr/>
              </a:pPr>
              <a:t>10</a:t>
            </a:fld>
            <a:endParaRPr lang="en-US" sz="12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306698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>
            <a:extLst>
              <a:ext uri="{FF2B5EF4-FFF2-40B4-BE49-F238E27FC236}">
                <a16:creationId xmlns:a16="http://schemas.microsoft.com/office/drawing/2014/main" id="{63989ACF-9A22-01F7-5C2A-B1749170DD9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066799" y="0"/>
            <a:ext cx="7706513" cy="1066800"/>
          </a:xfrm>
        </p:spPr>
        <p:txBody>
          <a:bodyPr/>
          <a:lstStyle/>
          <a:p>
            <a:r>
              <a:rPr lang="en-US" alt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Enlisted Precepts</a:t>
            </a:r>
          </a:p>
        </p:txBody>
      </p:sp>
      <p:sp>
        <p:nvSpPr>
          <p:cNvPr id="47107" name="Rectangle 3">
            <a:extLst>
              <a:ext uri="{FF2B5EF4-FFF2-40B4-BE49-F238E27FC236}">
                <a16:creationId xmlns:a16="http://schemas.microsoft.com/office/drawing/2014/main" id="{C8894AF9-6CA2-4D22-0842-32EF234100AE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155448" y="1143000"/>
            <a:ext cx="8229600" cy="4193574"/>
          </a:xfrm>
        </p:spPr>
        <p:txBody>
          <a:bodyPr vert="horz" lIns="91440" tIns="45720" rIns="91440" bIns="45720" rtlCol="0" anchor="t">
            <a:normAutofit/>
          </a:bodyPr>
          <a:lstStyle/>
          <a:p>
            <a:pPr>
              <a:spcBef>
                <a:spcPts val="300"/>
              </a:spcBef>
            </a:pPr>
            <a:r>
              <a:rPr lang="en-US" alt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Commandant’s guidance</a:t>
            </a:r>
          </a:p>
          <a:p>
            <a:pPr>
              <a:spcBef>
                <a:spcPts val="300"/>
              </a:spcBef>
            </a:pPr>
            <a:r>
              <a:rPr lang="en-US" alt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Board membership</a:t>
            </a:r>
          </a:p>
          <a:p>
            <a:pPr>
              <a:spcBef>
                <a:spcPts val="300"/>
              </a:spcBef>
            </a:pPr>
            <a:r>
              <a:rPr lang="en-US" alt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Selection criteria of best and fully qualified</a:t>
            </a:r>
          </a:p>
          <a:p>
            <a:pPr>
              <a:spcBef>
                <a:spcPts val="300"/>
              </a:spcBef>
            </a:pPr>
            <a:r>
              <a:rPr lang="en-US" alt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Professional Military Education</a:t>
            </a:r>
          </a:p>
          <a:p>
            <a:pPr>
              <a:spcBef>
                <a:spcPts val="300"/>
              </a:spcBef>
            </a:pPr>
            <a:r>
              <a:rPr lang="en-US" alt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Special Duty Assignments</a:t>
            </a:r>
          </a:p>
          <a:p>
            <a:pPr>
              <a:spcBef>
                <a:spcPts val="300"/>
              </a:spcBef>
            </a:pPr>
            <a:r>
              <a:rPr lang="en-US" alt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Bloom where you’re planted </a:t>
            </a:r>
          </a:p>
          <a:p>
            <a:pPr>
              <a:spcBef>
                <a:spcPts val="300"/>
              </a:spcBef>
            </a:pPr>
            <a:r>
              <a:rPr lang="en-US" alt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Adverse information</a:t>
            </a:r>
          </a:p>
          <a:p>
            <a:pPr>
              <a:spcBef>
                <a:spcPts val="300"/>
              </a:spcBef>
            </a:pPr>
            <a:r>
              <a:rPr lang="en-US" alt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Zero defect guidance</a:t>
            </a:r>
          </a:p>
          <a:p>
            <a:pPr>
              <a:spcBef>
                <a:spcPts val="300"/>
              </a:spcBef>
            </a:pPr>
            <a:r>
              <a:rPr lang="en-US" altLang="en-US" sz="1600" dirty="0">
                <a:latin typeface="Times New Roman"/>
                <a:cs typeface="Times New Roman"/>
              </a:rPr>
              <a:t>Alternate Selections</a:t>
            </a:r>
            <a:endParaRPr lang="en-US" alt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ts val="300"/>
              </a:spcBef>
            </a:pPr>
            <a:endParaRPr lang="en-US" alt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ts val="300"/>
              </a:spcBef>
            </a:pPr>
            <a:endParaRPr lang="en-US" alt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Slide Number Placeholder 3">
            <a:extLst>
              <a:ext uri="{FF2B5EF4-FFF2-40B4-BE49-F238E27FC236}">
                <a16:creationId xmlns:a16="http://schemas.microsoft.com/office/drawing/2014/main" id="{EADB1F29-31E2-A4BE-A5DA-3506DBDE62F7}"/>
              </a:ext>
            </a:extLst>
          </p:cNvPr>
          <p:cNvSpPr txBox="1">
            <a:spLocks/>
          </p:cNvSpPr>
          <p:nvPr/>
        </p:nvSpPr>
        <p:spPr>
          <a:xfrm>
            <a:off x="7010400" y="6356350"/>
            <a:ext cx="21336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 algn="r">
              <a:defRPr/>
            </a:pPr>
            <a:fld id="{339A49F6-E254-4843-B1FE-CF340D8B12BC}" type="slidenum">
              <a:rPr lang="en-US" sz="120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pPr algn="r">
                <a:defRPr/>
              </a:pPr>
              <a:t>11</a:t>
            </a:fld>
            <a:endParaRPr lang="en-US" sz="12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5622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5">
            <a:extLst>
              <a:ext uri="{FF2B5EF4-FFF2-40B4-BE49-F238E27FC236}">
                <a16:creationId xmlns:a16="http://schemas.microsoft.com/office/drawing/2014/main" id="{AC8ED046-56AD-6C94-A2A3-85DDD1D783E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057769" y="0"/>
            <a:ext cx="7715544" cy="1066800"/>
          </a:xfrm>
        </p:spPr>
        <p:txBody>
          <a:bodyPr/>
          <a:lstStyle/>
          <a:p>
            <a:r>
              <a:rPr lang="en-US" alt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Eligible Population</a:t>
            </a:r>
          </a:p>
        </p:txBody>
      </p:sp>
      <p:sp>
        <p:nvSpPr>
          <p:cNvPr id="51203" name="Rectangle 5">
            <a:extLst>
              <a:ext uri="{FF2B5EF4-FFF2-40B4-BE49-F238E27FC236}">
                <a16:creationId xmlns:a16="http://schemas.microsoft.com/office/drawing/2014/main" id="{4D9E77E9-5853-132E-7074-0890390FE32F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4114800" y="1981200"/>
            <a:ext cx="4343400" cy="4419600"/>
          </a:xfrm>
        </p:spPr>
        <p:txBody>
          <a:bodyPr>
            <a:noAutofit/>
          </a:bodyPr>
          <a:lstStyle/>
          <a:p>
            <a:pPr>
              <a:spcBef>
                <a:spcPts val="300"/>
              </a:spcBef>
              <a:defRPr/>
            </a:pPr>
            <a:r>
              <a:rPr lang="en-US" alt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Above Zone &amp; In Zone are briefed as equal </a:t>
            </a:r>
          </a:p>
          <a:p>
            <a:pPr>
              <a:spcBef>
                <a:spcPts val="300"/>
              </a:spcBef>
              <a:defRPr/>
            </a:pPr>
            <a:endParaRPr lang="en-US" altLang="en-US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ts val="300"/>
              </a:spcBef>
              <a:defRPr/>
            </a:pPr>
            <a:r>
              <a:rPr lang="en-US" alt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AZ/IZ masked and not briefed</a:t>
            </a:r>
          </a:p>
          <a:p>
            <a:pPr marL="0" indent="0">
              <a:spcBef>
                <a:spcPts val="300"/>
              </a:spcBef>
              <a:buNone/>
              <a:defRPr/>
            </a:pPr>
            <a:endParaRPr lang="en-US" altLang="en-US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ts val="300"/>
              </a:spcBef>
              <a:defRPr/>
            </a:pPr>
            <a:endParaRPr lang="en-US" altLang="en-US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ts val="300"/>
              </a:spcBef>
              <a:defRPr/>
            </a:pPr>
            <a:endParaRPr lang="en-US" altLang="en-US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ts val="300"/>
              </a:spcBef>
              <a:defRPr/>
            </a:pPr>
            <a:endParaRPr lang="en-US" altLang="en-US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ts val="300"/>
              </a:spcBef>
              <a:defRPr/>
            </a:pPr>
            <a:endParaRPr lang="en-US" altLang="en-US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ts val="300"/>
              </a:spcBef>
              <a:defRPr/>
            </a:pPr>
            <a:r>
              <a:rPr lang="en-US" alt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Board President reviews BZ to determine competitiveness</a:t>
            </a:r>
          </a:p>
          <a:p>
            <a:pPr>
              <a:spcBef>
                <a:spcPts val="300"/>
              </a:spcBef>
              <a:defRPr/>
            </a:pPr>
            <a:r>
              <a:rPr lang="en-US" alt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Authorized to select up to 10% </a:t>
            </a:r>
          </a:p>
          <a:p>
            <a:pPr marL="0" indent="0">
              <a:spcBef>
                <a:spcPts val="300"/>
              </a:spcBef>
              <a:buNone/>
              <a:defRPr/>
            </a:pPr>
            <a:r>
              <a:rPr lang="en-US" alt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(1 - 4 in most cases)</a:t>
            </a:r>
          </a:p>
          <a:p>
            <a:pPr>
              <a:spcBef>
                <a:spcPts val="300"/>
              </a:spcBef>
              <a:defRPr/>
            </a:pPr>
            <a:r>
              <a:rPr lang="en-US" alt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MOS’ with larger numbers</a:t>
            </a:r>
          </a:p>
          <a:p>
            <a:pPr marL="344488" lvl="1" indent="0">
              <a:spcBef>
                <a:spcPts val="300"/>
              </a:spcBef>
              <a:buNone/>
              <a:defRPr/>
            </a:pPr>
            <a:r>
              <a:rPr lang="en-US" alt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(0111, 0369, 0629, 3537) </a:t>
            </a:r>
          </a:p>
        </p:txBody>
      </p:sp>
      <p:grpSp>
        <p:nvGrpSpPr>
          <p:cNvPr id="51205" name="Group 16">
            <a:extLst>
              <a:ext uri="{FF2B5EF4-FFF2-40B4-BE49-F238E27FC236}">
                <a16:creationId xmlns:a16="http://schemas.microsoft.com/office/drawing/2014/main" id="{AE7B0DA4-7EF5-FD46-FEA4-80E319B66078}"/>
              </a:ext>
            </a:extLst>
          </p:cNvPr>
          <p:cNvGrpSpPr>
            <a:grpSpLocks/>
          </p:cNvGrpSpPr>
          <p:nvPr/>
        </p:nvGrpSpPr>
        <p:grpSpPr bwMode="auto">
          <a:xfrm>
            <a:off x="503238" y="1714500"/>
            <a:ext cx="3328987" cy="4429125"/>
            <a:chOff x="431" y="1239"/>
            <a:chExt cx="5541" cy="3356"/>
          </a:xfrm>
          <a:solidFill>
            <a:schemeClr val="accent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51207" name="Freeform 17">
              <a:extLst>
                <a:ext uri="{FF2B5EF4-FFF2-40B4-BE49-F238E27FC236}">
                  <a16:creationId xmlns:a16="http://schemas.microsoft.com/office/drawing/2014/main" id="{E8038A20-F241-FE1A-38D0-104756D38E59}"/>
                </a:ext>
              </a:extLst>
            </p:cNvPr>
            <p:cNvSpPr>
              <a:spLocks/>
            </p:cNvSpPr>
            <p:nvPr/>
          </p:nvSpPr>
          <p:spPr bwMode="auto">
            <a:xfrm>
              <a:off x="2239" y="1239"/>
              <a:ext cx="1797" cy="1088"/>
            </a:xfrm>
            <a:custGeom>
              <a:avLst/>
              <a:gdLst>
                <a:gd name="T0" fmla="*/ 872 w 1797"/>
                <a:gd name="T1" fmla="*/ 0 h 1088"/>
                <a:gd name="T2" fmla="*/ 872 w 1797"/>
                <a:gd name="T3" fmla="*/ 0 h 1088"/>
                <a:gd name="T4" fmla="*/ 1796 w 1797"/>
                <a:gd name="T5" fmla="*/ 1087 h 1088"/>
                <a:gd name="T6" fmla="*/ 0 w 1797"/>
                <a:gd name="T7" fmla="*/ 1087 h 1088"/>
                <a:gd name="T8" fmla="*/ 872 w 1797"/>
                <a:gd name="T9" fmla="*/ 0 h 1088"/>
                <a:gd name="T10" fmla="*/ 872 w 1797"/>
                <a:gd name="T11" fmla="*/ 0 h 108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797"/>
                <a:gd name="T19" fmla="*/ 0 h 1088"/>
                <a:gd name="T20" fmla="*/ 1797 w 1797"/>
                <a:gd name="T21" fmla="*/ 1088 h 1088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797" h="1088">
                  <a:moveTo>
                    <a:pt x="872" y="0"/>
                  </a:moveTo>
                  <a:lnTo>
                    <a:pt x="872" y="0"/>
                  </a:lnTo>
                  <a:lnTo>
                    <a:pt x="1796" y="1087"/>
                  </a:lnTo>
                  <a:lnTo>
                    <a:pt x="0" y="1087"/>
                  </a:lnTo>
                  <a:lnTo>
                    <a:pt x="872" y="0"/>
                  </a:lnTo>
                </a:path>
              </a:pathLst>
            </a:custGeom>
            <a:grpFill/>
            <a:ln w="9144">
              <a:solidFill>
                <a:srgbClr val="000000"/>
              </a:solidFill>
              <a:round/>
              <a:headEnd/>
              <a:tailEnd/>
            </a:ln>
          </p:spPr>
          <p:txBody>
            <a:bodyPr anchor="b"/>
            <a:lstStyle>
              <a:lvl1pPr eaLnBrk="0" hangingPunct="0"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4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charset="0"/>
                  <a:ea typeface="+mn-ea"/>
                  <a:cs typeface="Arial" charset="0"/>
                </a:rPr>
                <a:t>AZ</a:t>
              </a:r>
            </a:p>
          </p:txBody>
        </p:sp>
        <p:sp>
          <p:nvSpPr>
            <p:cNvPr id="51208" name="Freeform 18">
              <a:extLst>
                <a:ext uri="{FF2B5EF4-FFF2-40B4-BE49-F238E27FC236}">
                  <a16:creationId xmlns:a16="http://schemas.microsoft.com/office/drawing/2014/main" id="{E2E010D1-F214-9D5E-31EF-ACA5DD066F2C}"/>
                </a:ext>
              </a:extLst>
            </p:cNvPr>
            <p:cNvSpPr>
              <a:spLocks/>
            </p:cNvSpPr>
            <p:nvPr/>
          </p:nvSpPr>
          <p:spPr bwMode="auto">
            <a:xfrm>
              <a:off x="431" y="3526"/>
              <a:ext cx="5541" cy="1069"/>
            </a:xfrm>
            <a:custGeom>
              <a:avLst/>
              <a:gdLst>
                <a:gd name="T0" fmla="*/ 4617 w 5541"/>
                <a:gd name="T1" fmla="*/ 0 h 1069"/>
                <a:gd name="T2" fmla="*/ 4617 w 5541"/>
                <a:gd name="T3" fmla="*/ 0 h 1069"/>
                <a:gd name="T4" fmla="*/ 837 w 5541"/>
                <a:gd name="T5" fmla="*/ 0 h 1069"/>
                <a:gd name="T6" fmla="*/ 0 w 5541"/>
                <a:gd name="T7" fmla="*/ 1068 h 1069"/>
                <a:gd name="T8" fmla="*/ 5540 w 5541"/>
                <a:gd name="T9" fmla="*/ 1068 h 1069"/>
                <a:gd name="T10" fmla="*/ 4617 w 5541"/>
                <a:gd name="T11" fmla="*/ 0 h 1069"/>
                <a:gd name="T12" fmla="*/ 4617 w 5541"/>
                <a:gd name="T13" fmla="*/ 0 h 1069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5541"/>
                <a:gd name="T22" fmla="*/ 0 h 1069"/>
                <a:gd name="T23" fmla="*/ 5541 w 5541"/>
                <a:gd name="T24" fmla="*/ 1069 h 1069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5541" h="1069">
                  <a:moveTo>
                    <a:pt x="4617" y="0"/>
                  </a:moveTo>
                  <a:lnTo>
                    <a:pt x="4617" y="0"/>
                  </a:lnTo>
                  <a:lnTo>
                    <a:pt x="837" y="0"/>
                  </a:lnTo>
                  <a:lnTo>
                    <a:pt x="0" y="1068"/>
                  </a:lnTo>
                  <a:lnTo>
                    <a:pt x="5540" y="1068"/>
                  </a:lnTo>
                  <a:lnTo>
                    <a:pt x="4617" y="0"/>
                  </a:lnTo>
                </a:path>
              </a:pathLst>
            </a:custGeom>
            <a:grpFill/>
            <a:ln w="9144">
              <a:solidFill>
                <a:srgbClr val="000000"/>
              </a:solidFill>
              <a:round/>
              <a:headEnd/>
              <a:tailEnd/>
            </a:ln>
          </p:spPr>
          <p:txBody>
            <a:bodyPr anchor="ctr"/>
            <a:lstStyle>
              <a:lvl1pPr eaLnBrk="0" hangingPunct="0"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400" b="1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charset="0"/>
                  <a:ea typeface="+mn-ea"/>
                  <a:cs typeface="Arial" charset="0"/>
                </a:rPr>
                <a:t>BZ</a:t>
              </a:r>
            </a:p>
          </p:txBody>
        </p:sp>
        <p:sp>
          <p:nvSpPr>
            <p:cNvPr id="51209" name="Freeform 19">
              <a:extLst>
                <a:ext uri="{FF2B5EF4-FFF2-40B4-BE49-F238E27FC236}">
                  <a16:creationId xmlns:a16="http://schemas.microsoft.com/office/drawing/2014/main" id="{04AE8DFA-1547-0BD0-883B-ED762BC63760}"/>
                </a:ext>
              </a:extLst>
            </p:cNvPr>
            <p:cNvSpPr>
              <a:spLocks/>
            </p:cNvSpPr>
            <p:nvPr/>
          </p:nvSpPr>
          <p:spPr bwMode="auto">
            <a:xfrm>
              <a:off x="1354" y="2441"/>
              <a:ext cx="3607" cy="984"/>
            </a:xfrm>
            <a:custGeom>
              <a:avLst/>
              <a:gdLst>
                <a:gd name="T0" fmla="*/ 795 w 3607"/>
                <a:gd name="T1" fmla="*/ 0 h 984"/>
                <a:gd name="T2" fmla="*/ 795 w 3607"/>
                <a:gd name="T3" fmla="*/ 0 h 984"/>
                <a:gd name="T4" fmla="*/ 0 w 3607"/>
                <a:gd name="T5" fmla="*/ 983 h 984"/>
                <a:gd name="T6" fmla="*/ 3606 w 3607"/>
                <a:gd name="T7" fmla="*/ 983 h 984"/>
                <a:gd name="T8" fmla="*/ 2760 w 3607"/>
                <a:gd name="T9" fmla="*/ 0 h 984"/>
                <a:gd name="T10" fmla="*/ 795 w 3607"/>
                <a:gd name="T11" fmla="*/ 0 h 984"/>
                <a:gd name="T12" fmla="*/ 795 w 3607"/>
                <a:gd name="T13" fmla="*/ 0 h 98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607"/>
                <a:gd name="T22" fmla="*/ 0 h 984"/>
                <a:gd name="T23" fmla="*/ 3607 w 3607"/>
                <a:gd name="T24" fmla="*/ 984 h 984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607" h="984">
                  <a:moveTo>
                    <a:pt x="795" y="0"/>
                  </a:moveTo>
                  <a:lnTo>
                    <a:pt x="795" y="0"/>
                  </a:lnTo>
                  <a:lnTo>
                    <a:pt x="0" y="983"/>
                  </a:lnTo>
                  <a:lnTo>
                    <a:pt x="3606" y="983"/>
                  </a:lnTo>
                  <a:lnTo>
                    <a:pt x="2760" y="0"/>
                  </a:lnTo>
                  <a:lnTo>
                    <a:pt x="795" y="0"/>
                  </a:lnTo>
                </a:path>
              </a:pathLst>
            </a:custGeom>
            <a:grpFill/>
            <a:ln w="9144">
              <a:solidFill>
                <a:srgbClr val="000000"/>
              </a:solidFill>
              <a:round/>
              <a:headEnd/>
              <a:tailEnd/>
            </a:ln>
          </p:spPr>
          <p:txBody>
            <a:bodyPr anchor="ctr"/>
            <a:lstStyle>
              <a:lvl1pPr eaLnBrk="0" hangingPunct="0"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400" b="1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charset="0"/>
                  <a:ea typeface="+mn-ea"/>
                  <a:cs typeface="Arial" charset="0"/>
                </a:rPr>
                <a:t>IZ</a:t>
              </a:r>
            </a:p>
          </p:txBody>
        </p:sp>
      </p:grpSp>
      <p:sp>
        <p:nvSpPr>
          <p:cNvPr id="51206" name="Line 26">
            <a:extLst>
              <a:ext uri="{FF2B5EF4-FFF2-40B4-BE49-F238E27FC236}">
                <a16:creationId xmlns:a16="http://schemas.microsoft.com/office/drawing/2014/main" id="{805DE8AD-AC4A-49A7-B610-B5ECB2D60757}"/>
              </a:ext>
            </a:extLst>
          </p:cNvPr>
          <p:cNvSpPr>
            <a:spLocks noChangeShapeType="1"/>
          </p:cNvSpPr>
          <p:nvPr/>
        </p:nvSpPr>
        <p:spPr bwMode="auto">
          <a:xfrm>
            <a:off x="355600" y="4675188"/>
            <a:ext cx="7916863" cy="0"/>
          </a:xfrm>
          <a:prstGeom prst="line">
            <a:avLst/>
          </a:prstGeom>
          <a:ln>
            <a:solidFill>
              <a:srgbClr val="FF0000"/>
            </a:solidFill>
            <a:headEnd/>
            <a:tailEnd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  <p:txBody>
          <a:bodyPr lIns="87435" tIns="43717" rIns="87435" bIns="43717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2" name="Slide Number Placeholder 3">
            <a:extLst>
              <a:ext uri="{FF2B5EF4-FFF2-40B4-BE49-F238E27FC236}">
                <a16:creationId xmlns:a16="http://schemas.microsoft.com/office/drawing/2014/main" id="{50F243E5-9E00-D3BF-5898-038DA5A70646}"/>
              </a:ext>
            </a:extLst>
          </p:cNvPr>
          <p:cNvSpPr txBox="1">
            <a:spLocks/>
          </p:cNvSpPr>
          <p:nvPr/>
        </p:nvSpPr>
        <p:spPr>
          <a:xfrm>
            <a:off x="7010400" y="6356350"/>
            <a:ext cx="21336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 algn="r">
              <a:defRPr/>
            </a:pPr>
            <a:fld id="{339A49F6-E254-4843-B1FE-CF340D8B12BC}" type="slidenum">
              <a:rPr lang="en-US" sz="120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pPr algn="r">
                <a:defRPr/>
              </a:pPr>
              <a:t>12</a:t>
            </a:fld>
            <a:endParaRPr lang="en-US" sz="12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3">
            <a:extLst>
              <a:ext uri="{FF2B5EF4-FFF2-40B4-BE49-F238E27FC236}">
                <a16:creationId xmlns:a16="http://schemas.microsoft.com/office/drawing/2014/main" id="{26C27AAC-AC28-3B66-CEE3-8BF45795986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066799" y="0"/>
            <a:ext cx="7706513" cy="1066800"/>
          </a:xfrm>
        </p:spPr>
        <p:txBody>
          <a:bodyPr/>
          <a:lstStyle/>
          <a:p>
            <a:r>
              <a:rPr lang="en-US" alt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Board Actions (Step 1 of 3)</a:t>
            </a:r>
          </a:p>
        </p:txBody>
      </p:sp>
      <p:sp>
        <p:nvSpPr>
          <p:cNvPr id="61443" name="Content Placeholder 3">
            <a:extLst>
              <a:ext uri="{FF2B5EF4-FFF2-40B4-BE49-F238E27FC236}">
                <a16:creationId xmlns:a16="http://schemas.microsoft.com/office/drawing/2014/main" id="{6C29DAEA-DA20-9676-6FFB-9048FF3A3DB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5448" y="3048000"/>
            <a:ext cx="7772400" cy="3505200"/>
          </a:xfrm>
        </p:spPr>
        <p:txBody>
          <a:bodyPr>
            <a:normAutofit/>
          </a:bodyPr>
          <a:lstStyle/>
          <a:p>
            <a:pPr>
              <a:spcBef>
                <a:spcPts val="300"/>
              </a:spcBef>
            </a:pPr>
            <a:r>
              <a:rPr lang="en-US" alt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Cases assigned randomly by computer</a:t>
            </a:r>
          </a:p>
          <a:p>
            <a:pPr>
              <a:spcBef>
                <a:spcPts val="300"/>
              </a:spcBef>
            </a:pPr>
            <a:r>
              <a:rPr lang="en-US" alt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45-60 minute prep time </a:t>
            </a:r>
          </a:p>
          <a:p>
            <a:pPr>
              <a:spcBef>
                <a:spcPts val="300"/>
              </a:spcBef>
            </a:pPr>
            <a:r>
              <a:rPr lang="en-US" alt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BZ looked at by Board President/assigned for brief</a:t>
            </a:r>
          </a:p>
          <a:p>
            <a:pPr>
              <a:spcBef>
                <a:spcPts val="300"/>
              </a:spcBef>
            </a:pPr>
            <a:r>
              <a:rPr lang="en-US" alt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Digital OMPF</a:t>
            </a:r>
          </a:p>
          <a:p>
            <a:pPr>
              <a:spcBef>
                <a:spcPts val="300"/>
              </a:spcBef>
            </a:pPr>
            <a:r>
              <a:rPr lang="en-US" alt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Case file w/ update material</a:t>
            </a:r>
          </a:p>
          <a:p>
            <a:pPr>
              <a:spcBef>
                <a:spcPts val="300"/>
              </a:spcBef>
            </a:pPr>
            <a:endParaRPr lang="en-US" alt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ts val="300"/>
              </a:spcBef>
            </a:pPr>
            <a:endParaRPr lang="en-US" alt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ts val="300"/>
              </a:spcBef>
            </a:pPr>
            <a:endParaRPr lang="en-US" alt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Slide Number Placeholder 3">
            <a:extLst>
              <a:ext uri="{FF2B5EF4-FFF2-40B4-BE49-F238E27FC236}">
                <a16:creationId xmlns:a16="http://schemas.microsoft.com/office/drawing/2014/main" id="{EE32CC33-26CD-70E6-A626-17456DC05367}"/>
              </a:ext>
            </a:extLst>
          </p:cNvPr>
          <p:cNvSpPr txBox="1">
            <a:spLocks/>
          </p:cNvSpPr>
          <p:nvPr/>
        </p:nvSpPr>
        <p:spPr>
          <a:xfrm>
            <a:off x="7010400" y="6356350"/>
            <a:ext cx="21336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 algn="r">
              <a:defRPr/>
            </a:pPr>
            <a:fld id="{339A49F6-E254-4843-B1FE-CF340D8B12BC}" type="slidenum">
              <a:rPr lang="en-US" sz="120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pPr algn="r">
                <a:defRPr/>
              </a:pPr>
              <a:t>13</a:t>
            </a:fld>
            <a:endParaRPr lang="en-US" sz="12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5F6CEB5D-2461-B829-08EC-83330B3B2D83}"/>
              </a:ext>
            </a:extLst>
          </p:cNvPr>
          <p:cNvGrpSpPr/>
          <p:nvPr/>
        </p:nvGrpSpPr>
        <p:grpSpPr>
          <a:xfrm>
            <a:off x="266699" y="1268214"/>
            <a:ext cx="8610600" cy="1857375"/>
            <a:chOff x="266699" y="1268214"/>
            <a:chExt cx="8610600" cy="1857375"/>
          </a:xfrm>
        </p:grpSpPr>
        <p:sp>
          <p:nvSpPr>
            <p:cNvPr id="10" name="Right Arrow 13">
              <a:extLst>
                <a:ext uri="{FF2B5EF4-FFF2-40B4-BE49-F238E27FC236}">
                  <a16:creationId xmlns:a16="http://schemas.microsoft.com/office/drawing/2014/main" id="{43E22724-63E4-B79A-6B97-A1195B3B1E63}"/>
                </a:ext>
              </a:extLst>
            </p:cNvPr>
            <p:cNvSpPr/>
            <p:nvPr/>
          </p:nvSpPr>
          <p:spPr bwMode="auto">
            <a:xfrm>
              <a:off x="266699" y="1268214"/>
              <a:ext cx="8610600" cy="1857375"/>
            </a:xfrm>
            <a:prstGeom prst="rightArrow">
              <a:avLst>
                <a:gd name="adj1" fmla="val 50000"/>
                <a:gd name="adj2" fmla="val 122683"/>
              </a:avLst>
            </a:prstGeom>
            <a:gradFill flip="none" rotWithShape="1">
              <a:gsLst>
                <a:gs pos="0">
                  <a:schemeClr val="bg1"/>
                </a:gs>
                <a:gs pos="1000">
                  <a:srgbClr val="FFFF00"/>
                </a:gs>
                <a:gs pos="40000">
                  <a:schemeClr val="bg1"/>
                </a:gs>
              </a:gsLst>
              <a:lin ang="0" scaled="1"/>
              <a:tileRect/>
            </a:gra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lIns="87435" tIns="43717" rIns="87435" bIns="43717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Times New Roman" panose="02020603050405020304" pitchFamily="18" charset="0"/>
                </a:rPr>
                <a:t>   PREP CASE		BRIEF 	       Voting</a:t>
              </a:r>
            </a:p>
          </p:txBody>
        </p:sp>
        <p:cxnSp>
          <p:nvCxnSpPr>
            <p:cNvPr id="11" name="Straight Connector 20">
              <a:extLst>
                <a:ext uri="{FF2B5EF4-FFF2-40B4-BE49-F238E27FC236}">
                  <a16:creationId xmlns:a16="http://schemas.microsoft.com/office/drawing/2014/main" id="{45E697A0-E784-F732-C8D2-C73BB09A665B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3448049" y="1734939"/>
              <a:ext cx="0" cy="911225"/>
            </a:xfrm>
            <a:prstGeom prst="line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2" name="Straight Connector 21">
              <a:extLst>
                <a:ext uri="{FF2B5EF4-FFF2-40B4-BE49-F238E27FC236}">
                  <a16:creationId xmlns:a16="http://schemas.microsoft.com/office/drawing/2014/main" id="{44144504-6A5A-C715-2134-911BB567F98F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5740399" y="1741289"/>
              <a:ext cx="0" cy="911225"/>
            </a:xfrm>
            <a:prstGeom prst="line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3">
            <a:extLst>
              <a:ext uri="{FF2B5EF4-FFF2-40B4-BE49-F238E27FC236}">
                <a16:creationId xmlns:a16="http://schemas.microsoft.com/office/drawing/2014/main" id="{498A0FF6-9636-E721-882E-FA0CDB307CBE}"/>
              </a:ext>
            </a:extLst>
          </p:cNvPr>
          <p:cNvSpPr txBox="1">
            <a:spLocks/>
          </p:cNvSpPr>
          <p:nvPr/>
        </p:nvSpPr>
        <p:spPr bwMode="auto">
          <a:xfrm>
            <a:off x="7010400" y="6356350"/>
            <a:ext cx="2133600" cy="36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255" tIns="45627" rIns="91255" bIns="45627" numCol="1" anchor="b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8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 algn="r">
              <a:defRPr/>
            </a:pPr>
            <a:fld id="{339A49F6-E254-4843-B1FE-CF340D8B12BC}" type="slidenum">
              <a:rPr lang="en-US" sz="120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pPr algn="r">
                <a:defRPr/>
              </a:pPr>
              <a:t>14</a:t>
            </a:fld>
            <a:endParaRPr lang="en-US" sz="12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2" descr="Graphical user interface, application">
            <a:extLst>
              <a:ext uri="{FF2B5EF4-FFF2-40B4-BE49-F238E27FC236}">
                <a16:creationId xmlns:a16="http://schemas.microsoft.com/office/drawing/2014/main" id="{0C538AE5-AE6A-EFE0-D02A-176304E6407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6200"/>
            <a:ext cx="9144000" cy="6400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23889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3">
            <a:extLst>
              <a:ext uri="{FF2B5EF4-FFF2-40B4-BE49-F238E27FC236}">
                <a16:creationId xmlns:a16="http://schemas.microsoft.com/office/drawing/2014/main" id="{26C27AAC-AC28-3B66-CEE3-8BF45795986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066799" y="0"/>
            <a:ext cx="7706513" cy="1066800"/>
          </a:xfrm>
        </p:spPr>
        <p:txBody>
          <a:bodyPr/>
          <a:lstStyle/>
          <a:p>
            <a:r>
              <a:rPr lang="en-US" alt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Board Actions (Step 2 of 3)</a:t>
            </a:r>
          </a:p>
        </p:txBody>
      </p:sp>
      <p:sp>
        <p:nvSpPr>
          <p:cNvPr id="61443" name="Content Placeholder 3">
            <a:extLst>
              <a:ext uri="{FF2B5EF4-FFF2-40B4-BE49-F238E27FC236}">
                <a16:creationId xmlns:a16="http://schemas.microsoft.com/office/drawing/2014/main" id="{6C29DAEA-DA20-9676-6FFB-9048FF3A3DB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5448" y="3124200"/>
            <a:ext cx="4305299" cy="3440942"/>
          </a:xfrm>
        </p:spPr>
        <p:txBody>
          <a:bodyPr>
            <a:normAutofit/>
          </a:bodyPr>
          <a:lstStyle/>
          <a:p>
            <a:pPr>
              <a:spcBef>
                <a:spcPts val="300"/>
              </a:spcBef>
            </a:pPr>
            <a:r>
              <a:rPr lang="en-US" alt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All AZ + </a:t>
            </a:r>
            <a:r>
              <a:rPr lang="en-US" alt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IZ</a:t>
            </a:r>
            <a:r>
              <a:rPr lang="en-US" alt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cases briefed</a:t>
            </a:r>
          </a:p>
          <a:p>
            <a:pPr>
              <a:spcBef>
                <a:spcPts val="300"/>
              </a:spcBef>
            </a:pPr>
            <a:r>
              <a:rPr lang="en-US" alt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Only selected BZ briefed</a:t>
            </a:r>
          </a:p>
          <a:p>
            <a:pPr>
              <a:spcBef>
                <a:spcPts val="300"/>
              </a:spcBef>
            </a:pPr>
            <a:r>
              <a:rPr lang="en-US" alt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 minutes per case </a:t>
            </a:r>
          </a:p>
          <a:p>
            <a:pPr>
              <a:spcBef>
                <a:spcPts val="300"/>
              </a:spcBef>
            </a:pPr>
            <a:r>
              <a:rPr lang="en-US" alt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Brief in </a:t>
            </a:r>
            <a:r>
              <a:rPr lang="en-US" alt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IMOS</a:t>
            </a:r>
            <a:r>
              <a:rPr lang="en-US" alt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size order alphabetically</a:t>
            </a:r>
          </a:p>
          <a:p>
            <a:pPr>
              <a:spcBef>
                <a:spcPts val="300"/>
              </a:spcBef>
            </a:pPr>
            <a:r>
              <a:rPr lang="en-US" alt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Entire record briefed</a:t>
            </a:r>
          </a:p>
          <a:p>
            <a:pPr>
              <a:spcBef>
                <a:spcPts val="300"/>
              </a:spcBef>
            </a:pPr>
            <a:r>
              <a:rPr lang="en-US" alt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Board members take notes (DBR/excel)</a:t>
            </a:r>
          </a:p>
          <a:p>
            <a:pPr>
              <a:spcBef>
                <a:spcPts val="300"/>
              </a:spcBef>
            </a:pPr>
            <a:endParaRPr lang="en-US" alt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ts val="300"/>
              </a:spcBef>
            </a:pPr>
            <a:endParaRPr lang="en-US" alt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ts val="300"/>
              </a:spcBef>
            </a:pPr>
            <a:endParaRPr lang="en-US" alt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ts val="300"/>
              </a:spcBef>
            </a:pPr>
            <a:endParaRPr lang="en-US" alt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Slide Number Placeholder 3">
            <a:extLst>
              <a:ext uri="{FF2B5EF4-FFF2-40B4-BE49-F238E27FC236}">
                <a16:creationId xmlns:a16="http://schemas.microsoft.com/office/drawing/2014/main" id="{1F79639D-91B0-D002-5511-869D8A9C5228}"/>
              </a:ext>
            </a:extLst>
          </p:cNvPr>
          <p:cNvSpPr txBox="1">
            <a:spLocks/>
          </p:cNvSpPr>
          <p:nvPr/>
        </p:nvSpPr>
        <p:spPr bwMode="auto">
          <a:xfrm>
            <a:off x="7010400" y="6356350"/>
            <a:ext cx="2133600" cy="36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255" tIns="45627" rIns="91255" bIns="45627" numCol="1" anchor="b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8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 algn="r">
              <a:defRPr/>
            </a:pPr>
            <a:fld id="{339A49F6-E254-4843-B1FE-CF340D8B12BC}" type="slidenum">
              <a:rPr lang="en-US" sz="120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pPr algn="r">
                <a:defRPr/>
              </a:pPr>
              <a:t>15</a:t>
            </a:fld>
            <a:endParaRPr lang="en-US" sz="12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DE04A390-BEC0-EBFD-C15A-F2CBFBD0CE82}"/>
              </a:ext>
            </a:extLst>
          </p:cNvPr>
          <p:cNvGrpSpPr/>
          <p:nvPr/>
        </p:nvGrpSpPr>
        <p:grpSpPr>
          <a:xfrm>
            <a:off x="266699" y="1268214"/>
            <a:ext cx="8610600" cy="1857375"/>
            <a:chOff x="266699" y="1268214"/>
            <a:chExt cx="8610600" cy="1857375"/>
          </a:xfrm>
        </p:grpSpPr>
        <p:sp>
          <p:nvSpPr>
            <p:cNvPr id="11" name="Right Arrow 13">
              <a:extLst>
                <a:ext uri="{FF2B5EF4-FFF2-40B4-BE49-F238E27FC236}">
                  <a16:creationId xmlns:a16="http://schemas.microsoft.com/office/drawing/2014/main" id="{C82C826E-849C-95CB-529F-5A32B1F336F4}"/>
                </a:ext>
              </a:extLst>
            </p:cNvPr>
            <p:cNvSpPr/>
            <p:nvPr/>
          </p:nvSpPr>
          <p:spPr bwMode="auto">
            <a:xfrm>
              <a:off x="266699" y="1268214"/>
              <a:ext cx="8610600" cy="1857375"/>
            </a:xfrm>
            <a:prstGeom prst="rightArrow">
              <a:avLst>
                <a:gd name="adj1" fmla="val 50000"/>
                <a:gd name="adj2" fmla="val 122683"/>
              </a:avLst>
            </a:prstGeom>
            <a:gradFill flip="none" rotWithShape="1">
              <a:gsLst>
                <a:gs pos="34000">
                  <a:schemeClr val="bg1"/>
                </a:gs>
                <a:gs pos="54000">
                  <a:srgbClr val="FFFF00"/>
                </a:gs>
                <a:gs pos="65000">
                  <a:schemeClr val="bg1"/>
                </a:gs>
              </a:gsLst>
              <a:lin ang="0" scaled="1"/>
              <a:tileRect/>
            </a:gra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lIns="87435" tIns="43717" rIns="87435" bIns="43717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Times New Roman" panose="02020603050405020304" pitchFamily="18" charset="0"/>
                </a:rPr>
                <a:t>   PREP CASE		BRIEF 	       Voting</a:t>
              </a:r>
            </a:p>
          </p:txBody>
        </p:sp>
        <p:cxnSp>
          <p:nvCxnSpPr>
            <p:cNvPr id="12" name="Straight Connector 20">
              <a:extLst>
                <a:ext uri="{FF2B5EF4-FFF2-40B4-BE49-F238E27FC236}">
                  <a16:creationId xmlns:a16="http://schemas.microsoft.com/office/drawing/2014/main" id="{68940BC0-17FA-7C08-A7BF-15BC16E4FEC7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3448049" y="1734939"/>
              <a:ext cx="0" cy="911225"/>
            </a:xfrm>
            <a:prstGeom prst="line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3" name="Straight Connector 21">
              <a:extLst>
                <a:ext uri="{FF2B5EF4-FFF2-40B4-BE49-F238E27FC236}">
                  <a16:creationId xmlns:a16="http://schemas.microsoft.com/office/drawing/2014/main" id="{C82413E6-6BC6-A4B4-302A-DD4B135A29E1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5740399" y="1741289"/>
              <a:ext cx="0" cy="911225"/>
            </a:xfrm>
            <a:prstGeom prst="line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</p:spTree>
    <p:extLst>
      <p:ext uri="{BB962C8B-B14F-4D97-AF65-F5344CB8AC3E}">
        <p14:creationId xmlns:p14="http://schemas.microsoft.com/office/powerpoint/2010/main" val="16875785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3">
            <a:extLst>
              <a:ext uri="{FF2B5EF4-FFF2-40B4-BE49-F238E27FC236}">
                <a16:creationId xmlns:a16="http://schemas.microsoft.com/office/drawing/2014/main" id="{26C27AAC-AC28-3B66-CEE3-8BF45795986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066799" y="0"/>
            <a:ext cx="7706513" cy="1066800"/>
          </a:xfrm>
        </p:spPr>
        <p:txBody>
          <a:bodyPr/>
          <a:lstStyle/>
          <a:p>
            <a:r>
              <a:rPr lang="en-US" alt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Board Actions (Step 2 of 3)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44487CC-1C7C-49CF-C15A-C8425A5BBDC1}"/>
              </a:ext>
            </a:extLst>
          </p:cNvPr>
          <p:cNvSpPr txBox="1"/>
          <p:nvPr/>
        </p:nvSpPr>
        <p:spPr>
          <a:xfrm>
            <a:off x="3124201" y="2865120"/>
            <a:ext cx="2895597" cy="401648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spcBef>
                <a:spcPts val="0"/>
              </a:spcBef>
            </a:pPr>
            <a:r>
              <a:rPr lang="en-US" sz="1000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11. Training:</a:t>
            </a:r>
          </a:p>
          <a:p>
            <a:pPr algn="l">
              <a:spcBef>
                <a:spcPts val="0"/>
              </a:spcBef>
            </a:pPr>
            <a:r>
              <a:rPr lang="en-US" sz="1000" b="0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PFT</a:t>
            </a:r>
            <a:r>
              <a:rPr lang="en-US" sz="1000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: Class</a:t>
            </a:r>
          </a:p>
          <a:p>
            <a:pPr algn="l">
              <a:spcBef>
                <a:spcPts val="0"/>
              </a:spcBef>
            </a:pPr>
            <a:r>
              <a:rPr lang="en-US" sz="1000" b="0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CFT</a:t>
            </a:r>
            <a:r>
              <a:rPr lang="en-US" sz="1000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: Class</a:t>
            </a:r>
          </a:p>
          <a:p>
            <a:pPr algn="l">
              <a:spcBef>
                <a:spcPts val="0"/>
              </a:spcBef>
            </a:pPr>
            <a:r>
              <a:rPr lang="en-US" sz="1000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RIFLE: Badge</a:t>
            </a:r>
          </a:p>
          <a:p>
            <a:pPr algn="l">
              <a:spcBef>
                <a:spcPts val="0"/>
              </a:spcBef>
            </a:pPr>
            <a:r>
              <a:rPr lang="en-US" sz="1000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PISTOL: Badge</a:t>
            </a:r>
          </a:p>
          <a:p>
            <a:pPr algn="l">
              <a:spcBef>
                <a:spcPts val="0"/>
              </a:spcBef>
            </a:pPr>
            <a:r>
              <a:rPr lang="en-US" sz="1000" b="0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MCMAP</a:t>
            </a:r>
            <a:r>
              <a:rPr lang="en-US" sz="1000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: Color</a:t>
            </a:r>
          </a:p>
          <a:p>
            <a:pPr algn="l">
              <a:spcBef>
                <a:spcPts val="0"/>
              </a:spcBef>
            </a:pPr>
            <a:r>
              <a:rPr lang="en-US" sz="1000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Languages:</a:t>
            </a:r>
          </a:p>
          <a:p>
            <a:pPr algn="l">
              <a:spcBef>
                <a:spcPts val="0"/>
              </a:spcBef>
            </a:pPr>
            <a:endParaRPr lang="en-US" sz="1000" b="0" i="0" dirty="0">
              <a:solidFill>
                <a:srgbClr val="333333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>
              <a:spcBef>
                <a:spcPts val="0"/>
              </a:spcBef>
            </a:pPr>
            <a:r>
              <a:rPr lang="en-US" sz="1000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12. Awards (#/Type/Details):</a:t>
            </a:r>
          </a:p>
          <a:p>
            <a:pPr algn="l">
              <a:spcBef>
                <a:spcPts val="0"/>
              </a:spcBef>
            </a:pPr>
            <a:r>
              <a:rPr lang="en-US" sz="1000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(NAM and above minimum)</a:t>
            </a:r>
          </a:p>
          <a:p>
            <a:pPr algn="l">
              <a:spcBef>
                <a:spcPts val="0"/>
              </a:spcBef>
            </a:pPr>
            <a:r>
              <a:rPr lang="en-US" sz="1000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13. Fitness Reports</a:t>
            </a:r>
          </a:p>
          <a:p>
            <a:pPr algn="l">
              <a:spcBef>
                <a:spcPts val="0"/>
              </a:spcBef>
            </a:pPr>
            <a:endParaRPr lang="en-US" sz="1000" b="0" i="0" dirty="0">
              <a:solidFill>
                <a:srgbClr val="333333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>
              <a:spcBef>
                <a:spcPts val="0"/>
              </a:spcBef>
            </a:pPr>
            <a:r>
              <a:rPr lang="en-US" sz="1000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RS:</a:t>
            </a:r>
          </a:p>
          <a:p>
            <a:pPr algn="l">
              <a:spcBef>
                <a:spcPts val="0"/>
              </a:spcBef>
            </a:pPr>
            <a:r>
              <a:rPr lang="en-US" sz="1000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At processing in GRADE the Majority of THIS Marines </a:t>
            </a:r>
            <a:r>
              <a:rPr lang="en-US" sz="1000" b="0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Fitreps</a:t>
            </a:r>
            <a:r>
              <a:rPr lang="en-US" sz="1000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are in the:</a:t>
            </a:r>
          </a:p>
          <a:p>
            <a:pPr algn="l">
              <a:spcBef>
                <a:spcPts val="0"/>
              </a:spcBef>
            </a:pPr>
            <a:r>
              <a:rPr lang="en-US" sz="1000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Upper (good), Middle (average), or Lower (bottom) third</a:t>
            </a:r>
          </a:p>
          <a:p>
            <a:pPr algn="l">
              <a:spcBef>
                <a:spcPts val="0"/>
              </a:spcBef>
            </a:pPr>
            <a:endParaRPr lang="en-US" sz="1000" b="0" i="0" dirty="0">
              <a:solidFill>
                <a:srgbClr val="333333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>
              <a:spcBef>
                <a:spcPts val="0"/>
              </a:spcBef>
            </a:pPr>
            <a:r>
              <a:rPr lang="en-US" sz="1000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Cumulatively for CAREER the Majority of THIS Marines </a:t>
            </a:r>
            <a:r>
              <a:rPr lang="en-US" sz="1000" b="0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Fitreps</a:t>
            </a:r>
            <a:r>
              <a:rPr lang="en-US" sz="1000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are in the:</a:t>
            </a:r>
          </a:p>
          <a:p>
            <a:pPr algn="l">
              <a:spcBef>
                <a:spcPts val="0"/>
              </a:spcBef>
            </a:pPr>
            <a:r>
              <a:rPr lang="en-US" sz="1000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Upper (good), Middle (average), or Lower (bottom) third</a:t>
            </a:r>
          </a:p>
          <a:p>
            <a:pPr algn="l">
              <a:spcBef>
                <a:spcPts val="0"/>
              </a:spcBef>
            </a:pPr>
            <a:endParaRPr lang="en-US" sz="1000" b="0" i="0" dirty="0">
              <a:solidFill>
                <a:srgbClr val="333333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>
              <a:spcBef>
                <a:spcPts val="0"/>
              </a:spcBef>
            </a:pPr>
            <a:r>
              <a:rPr lang="en-US" sz="1000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RS Comments:</a:t>
            </a:r>
          </a:p>
          <a:p>
            <a:pPr algn="l">
              <a:spcBef>
                <a:spcPts val="600"/>
              </a:spcBef>
            </a:pPr>
            <a:endParaRPr lang="en-US" sz="1000" b="0" i="0" dirty="0">
              <a:solidFill>
                <a:srgbClr val="333333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Slide Number Placeholder 3">
            <a:extLst>
              <a:ext uri="{FF2B5EF4-FFF2-40B4-BE49-F238E27FC236}">
                <a16:creationId xmlns:a16="http://schemas.microsoft.com/office/drawing/2014/main" id="{A465192C-AD85-C175-7B21-DDD7DD027CD0}"/>
              </a:ext>
            </a:extLst>
          </p:cNvPr>
          <p:cNvSpPr txBox="1">
            <a:spLocks/>
          </p:cNvSpPr>
          <p:nvPr/>
        </p:nvSpPr>
        <p:spPr bwMode="auto">
          <a:xfrm>
            <a:off x="7010400" y="6356350"/>
            <a:ext cx="2133600" cy="36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255" tIns="45627" rIns="91255" bIns="45627" numCol="1" anchor="b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8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 algn="r">
              <a:defRPr/>
            </a:pPr>
            <a:fld id="{339A49F6-E254-4843-B1FE-CF340D8B12BC}" type="slidenum">
              <a:rPr lang="en-US" sz="120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pPr algn="r">
                <a:defRPr/>
              </a:pPr>
              <a:t>16</a:t>
            </a:fld>
            <a:endParaRPr lang="en-US" sz="12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10629C70-9718-3953-1409-64B043D17159}"/>
              </a:ext>
            </a:extLst>
          </p:cNvPr>
          <p:cNvSpPr txBox="1"/>
          <p:nvPr/>
        </p:nvSpPr>
        <p:spPr>
          <a:xfrm>
            <a:off x="6102090" y="3084255"/>
            <a:ext cx="2895597" cy="224676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spcBef>
                <a:spcPts val="600"/>
              </a:spcBef>
            </a:pPr>
            <a:r>
              <a:rPr lang="en-US" sz="100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RO:</a:t>
            </a:r>
          </a:p>
          <a:p>
            <a:pPr algn="l">
              <a:spcBef>
                <a:spcPts val="600"/>
              </a:spcBef>
            </a:pPr>
            <a:r>
              <a:rPr lang="en-US" sz="100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At processing in GRADE the Majority of OTHER Marines are graded:</a:t>
            </a:r>
          </a:p>
          <a:p>
            <a:pPr algn="l">
              <a:spcBef>
                <a:spcPts val="600"/>
              </a:spcBef>
            </a:pPr>
            <a:r>
              <a:rPr lang="en-US" sz="100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Above (bottom), With (average), or Below (good) this Marine</a:t>
            </a:r>
          </a:p>
          <a:p>
            <a:pPr algn="l">
              <a:spcBef>
                <a:spcPts val="600"/>
              </a:spcBef>
            </a:pPr>
            <a:r>
              <a:rPr lang="en-US" sz="100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Cumulatively for CAREER the Majority of OTHER Marines are graded:</a:t>
            </a:r>
          </a:p>
          <a:p>
            <a:pPr algn="l">
              <a:spcBef>
                <a:spcPts val="600"/>
              </a:spcBef>
            </a:pPr>
            <a:r>
              <a:rPr lang="en-US" sz="100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Above (bottom), With (average), or Below (good) this Marine</a:t>
            </a:r>
          </a:p>
          <a:p>
            <a:pPr algn="l">
              <a:spcBef>
                <a:spcPts val="600"/>
              </a:spcBef>
            </a:pPr>
            <a:r>
              <a:rPr lang="en-US" sz="100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RO Comments:</a:t>
            </a:r>
          </a:p>
          <a:p>
            <a:pPr algn="l">
              <a:spcBef>
                <a:spcPts val="600"/>
              </a:spcBef>
            </a:pPr>
            <a:r>
              <a:rPr lang="en-US" sz="100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14. Again, I recommend this Marine a (#):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AF8EEDD4-D588-1A42-4835-52C44845FF13}"/>
              </a:ext>
            </a:extLst>
          </p:cNvPr>
          <p:cNvSpPr txBox="1"/>
          <p:nvPr/>
        </p:nvSpPr>
        <p:spPr>
          <a:xfrm>
            <a:off x="6157399" y="5668312"/>
            <a:ext cx="2529402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eaLnBrk="0" hangingPunct="0">
              <a:spcBef>
                <a:spcPts val="0"/>
              </a:spcBef>
            </a:pPr>
            <a:r>
              <a:rPr lang="en-US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6 = Eminently qualified</a:t>
            </a:r>
          </a:p>
          <a:p>
            <a:pPr marL="0" marR="0" eaLnBrk="0" hangingPunct="0">
              <a:spcBef>
                <a:spcPts val="0"/>
              </a:spcBef>
            </a:pPr>
            <a:r>
              <a:rPr lang="en-US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5 = Above Average</a:t>
            </a:r>
          </a:p>
          <a:p>
            <a:pPr marL="0" marR="0" eaLnBrk="0" hangingPunct="0">
              <a:spcBef>
                <a:spcPts val="0"/>
              </a:spcBef>
            </a:pPr>
            <a:r>
              <a:rPr lang="en-US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 = Average</a:t>
            </a:r>
          </a:p>
          <a:p>
            <a:pPr marL="0" marR="0" eaLnBrk="0" hangingPunct="0">
              <a:spcBef>
                <a:spcPts val="0"/>
              </a:spcBef>
            </a:pPr>
            <a:r>
              <a:rPr lang="en-US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 = Below Average Still Recommending</a:t>
            </a:r>
          </a:p>
          <a:p>
            <a:pPr marL="0" marR="0" eaLnBrk="0" hangingPunct="0">
              <a:spcBef>
                <a:spcPts val="0"/>
              </a:spcBef>
            </a:pPr>
            <a:r>
              <a:rPr lang="en-US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 = Not Recommended</a:t>
            </a:r>
          </a:p>
          <a:p>
            <a:pPr marL="0" marR="0" eaLnBrk="0" hangingPunct="0">
              <a:spcBef>
                <a:spcPts val="0"/>
              </a:spcBef>
            </a:pPr>
            <a:r>
              <a:rPr lang="en-US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 = Request Non-Selection/No </a:t>
            </a:r>
            <a:r>
              <a:rPr lang="en-US" sz="1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PME</a:t>
            </a:r>
            <a:r>
              <a:rPr lang="en-US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57D28930-8F0C-4863-0D39-0053C7553533}"/>
              </a:ext>
            </a:extLst>
          </p:cNvPr>
          <p:cNvSpPr txBox="1"/>
          <p:nvPr/>
        </p:nvSpPr>
        <p:spPr>
          <a:xfrm>
            <a:off x="103186" y="2865120"/>
            <a:ext cx="2868614" cy="40934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spcBef>
                <a:spcPts val="600"/>
              </a:spcBef>
              <a:spcAft>
                <a:spcPts val="0"/>
              </a:spcAft>
            </a:pPr>
            <a:r>
              <a:rPr lang="en-US" sz="1000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Now Briefing: (Rank/</a:t>
            </a:r>
            <a:r>
              <a:rPr lang="en-US" sz="1000" b="0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LName</a:t>
            </a:r>
            <a:r>
              <a:rPr lang="en-US" sz="1000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FName/PMOS):</a:t>
            </a:r>
          </a:p>
          <a:p>
            <a:pPr algn="l">
              <a:spcBef>
                <a:spcPts val="600"/>
              </a:spcBef>
              <a:spcAft>
                <a:spcPts val="0"/>
              </a:spcAft>
            </a:pPr>
            <a:r>
              <a:rPr lang="en-US" sz="1000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1. I recommend this Marine as a (#):</a:t>
            </a:r>
          </a:p>
          <a:p>
            <a:pPr algn="l">
              <a:spcBef>
                <a:spcPts val="600"/>
              </a:spcBef>
              <a:spcAft>
                <a:spcPts val="0"/>
              </a:spcAft>
            </a:pPr>
            <a:r>
              <a:rPr lang="en-US" sz="1000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2. Within Height/Weight Standards (Y/N):</a:t>
            </a:r>
          </a:p>
          <a:p>
            <a:pPr algn="l">
              <a:spcBef>
                <a:spcPts val="600"/>
              </a:spcBef>
              <a:spcAft>
                <a:spcPts val="0"/>
              </a:spcAft>
            </a:pPr>
            <a:r>
              <a:rPr lang="en-US" sz="1000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3. Completed </a:t>
            </a:r>
            <a:r>
              <a:rPr lang="en-US" sz="1000" b="0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EPME</a:t>
            </a:r>
            <a:r>
              <a:rPr lang="en-US" sz="1000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(Y/N):</a:t>
            </a:r>
          </a:p>
          <a:p>
            <a:pPr algn="l">
              <a:spcBef>
                <a:spcPts val="600"/>
              </a:spcBef>
              <a:spcAft>
                <a:spcPts val="0"/>
              </a:spcAft>
            </a:pPr>
            <a:r>
              <a:rPr lang="en-US" sz="1000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4. Additional Military Education (Y/N/Details):</a:t>
            </a:r>
          </a:p>
          <a:p>
            <a:pPr algn="l">
              <a:spcBef>
                <a:spcPts val="600"/>
              </a:spcBef>
              <a:spcAft>
                <a:spcPts val="0"/>
              </a:spcAft>
            </a:pPr>
            <a:r>
              <a:rPr lang="en-US" sz="1000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5. Letters to the board (Y/N/Details):</a:t>
            </a:r>
          </a:p>
          <a:p>
            <a:pPr algn="l">
              <a:spcBef>
                <a:spcPts val="600"/>
              </a:spcBef>
              <a:spcAft>
                <a:spcPts val="0"/>
              </a:spcAft>
            </a:pPr>
            <a:r>
              <a:rPr lang="en-US" sz="1000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(alternate selection - Commendatory tab or Excel)</a:t>
            </a:r>
          </a:p>
          <a:p>
            <a:pPr algn="l">
              <a:spcBef>
                <a:spcPts val="600"/>
              </a:spcBef>
              <a:spcAft>
                <a:spcPts val="0"/>
              </a:spcAft>
            </a:pPr>
            <a:r>
              <a:rPr lang="en-US" sz="1000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(explanation/non-selection - Board Correspondence tab)</a:t>
            </a:r>
          </a:p>
          <a:p>
            <a:pPr algn="l">
              <a:spcBef>
                <a:spcPts val="600"/>
              </a:spcBef>
              <a:spcAft>
                <a:spcPts val="0"/>
              </a:spcAft>
            </a:pPr>
            <a:r>
              <a:rPr lang="en-US" sz="1000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6. Adverse/Derogatory Material (Y/N/Date/Details):</a:t>
            </a:r>
          </a:p>
          <a:p>
            <a:pPr algn="l">
              <a:spcBef>
                <a:spcPts val="600"/>
              </a:spcBef>
              <a:spcAft>
                <a:spcPts val="0"/>
              </a:spcAft>
            </a:pPr>
            <a:r>
              <a:rPr lang="en-US" sz="1000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7. Special Duty Assignments/Highly Qualified/Higher Qualified </a:t>
            </a:r>
            <a:r>
              <a:rPr lang="en-US" sz="1000" b="0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Screenable</a:t>
            </a:r>
            <a:r>
              <a:rPr lang="en-US" sz="1000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billets Special Operation Capability Specialist: (Y/N/Details):</a:t>
            </a:r>
          </a:p>
          <a:p>
            <a:pPr algn="l">
              <a:spcBef>
                <a:spcPts val="600"/>
              </a:spcBef>
              <a:spcAft>
                <a:spcPts val="0"/>
              </a:spcAft>
            </a:pPr>
            <a:r>
              <a:rPr lang="en-US" sz="1000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8. Civilian Education (Associates/Bachelors/Masters/PhD):</a:t>
            </a:r>
          </a:p>
          <a:p>
            <a:pPr algn="l">
              <a:spcBef>
                <a:spcPts val="600"/>
              </a:spcBef>
              <a:spcAft>
                <a:spcPts val="0"/>
              </a:spcAft>
            </a:pPr>
            <a:r>
              <a:rPr lang="en-US" sz="1000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9. Combat/Deployments/Operations (Y/N/Details):</a:t>
            </a:r>
          </a:p>
          <a:p>
            <a:pPr algn="l">
              <a:spcBef>
                <a:spcPts val="600"/>
              </a:spcBef>
              <a:spcAft>
                <a:spcPts val="0"/>
              </a:spcAft>
            </a:pPr>
            <a:r>
              <a:rPr lang="en-US" sz="1000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10. Joint Individual Augment/Transition Team (Y/N/Details):</a:t>
            </a:r>
          </a:p>
        </p:txBody>
      </p:sp>
      <p:grpSp>
        <p:nvGrpSpPr>
          <p:cNvPr id="26" name="Group 25">
            <a:extLst>
              <a:ext uri="{FF2B5EF4-FFF2-40B4-BE49-F238E27FC236}">
                <a16:creationId xmlns:a16="http://schemas.microsoft.com/office/drawing/2014/main" id="{F6CC4E8F-4635-8DB3-4F66-6678B09741B3}"/>
              </a:ext>
            </a:extLst>
          </p:cNvPr>
          <p:cNvGrpSpPr/>
          <p:nvPr/>
        </p:nvGrpSpPr>
        <p:grpSpPr>
          <a:xfrm>
            <a:off x="266699" y="1268214"/>
            <a:ext cx="8610600" cy="1857375"/>
            <a:chOff x="266699" y="1268214"/>
            <a:chExt cx="8610600" cy="1857375"/>
          </a:xfrm>
        </p:grpSpPr>
        <p:sp>
          <p:nvSpPr>
            <p:cNvPr id="23" name="Right Arrow 13">
              <a:extLst>
                <a:ext uri="{FF2B5EF4-FFF2-40B4-BE49-F238E27FC236}">
                  <a16:creationId xmlns:a16="http://schemas.microsoft.com/office/drawing/2014/main" id="{F5DE68CC-6E20-1EAB-5DD1-8D6D59B3EA5F}"/>
                </a:ext>
              </a:extLst>
            </p:cNvPr>
            <p:cNvSpPr/>
            <p:nvPr/>
          </p:nvSpPr>
          <p:spPr bwMode="auto">
            <a:xfrm>
              <a:off x="266699" y="1268214"/>
              <a:ext cx="8610600" cy="1857375"/>
            </a:xfrm>
            <a:prstGeom prst="rightArrow">
              <a:avLst>
                <a:gd name="adj1" fmla="val 50000"/>
                <a:gd name="adj2" fmla="val 122683"/>
              </a:avLst>
            </a:prstGeom>
            <a:gradFill flip="none" rotWithShape="1">
              <a:gsLst>
                <a:gs pos="34000">
                  <a:schemeClr val="bg1"/>
                </a:gs>
                <a:gs pos="54000">
                  <a:srgbClr val="FFFF00"/>
                </a:gs>
                <a:gs pos="65000">
                  <a:schemeClr val="bg1"/>
                </a:gs>
              </a:gsLst>
              <a:lin ang="0" scaled="1"/>
              <a:tileRect/>
            </a:gra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lIns="87435" tIns="43717" rIns="87435" bIns="43717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Times New Roman" panose="02020603050405020304" pitchFamily="18" charset="0"/>
                </a:rPr>
                <a:t>   PREP CASE		BRIEF 	       Voting</a:t>
              </a:r>
            </a:p>
          </p:txBody>
        </p:sp>
        <p:cxnSp>
          <p:nvCxnSpPr>
            <p:cNvPr id="24" name="Straight Connector 20">
              <a:extLst>
                <a:ext uri="{FF2B5EF4-FFF2-40B4-BE49-F238E27FC236}">
                  <a16:creationId xmlns:a16="http://schemas.microsoft.com/office/drawing/2014/main" id="{05198A48-91F9-38D1-6F00-7B9D9B9BCA4E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3448049" y="1734939"/>
              <a:ext cx="0" cy="911225"/>
            </a:xfrm>
            <a:prstGeom prst="line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5" name="Straight Connector 21">
              <a:extLst>
                <a:ext uri="{FF2B5EF4-FFF2-40B4-BE49-F238E27FC236}">
                  <a16:creationId xmlns:a16="http://schemas.microsoft.com/office/drawing/2014/main" id="{483900E0-BA0A-D46F-4FC7-6D2225665298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5740399" y="1741289"/>
              <a:ext cx="0" cy="911225"/>
            </a:xfrm>
            <a:prstGeom prst="line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</p:spTree>
    <p:extLst>
      <p:ext uri="{BB962C8B-B14F-4D97-AF65-F5344CB8AC3E}">
        <p14:creationId xmlns:p14="http://schemas.microsoft.com/office/powerpoint/2010/main" val="17823192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2">
            <a:extLst>
              <a:ext uri="{FF2B5EF4-FFF2-40B4-BE49-F238E27FC236}">
                <a16:creationId xmlns:a16="http://schemas.microsoft.com/office/drawing/2014/main" id="{0804F3D5-7B34-B7A4-FF89-6BBF10977D1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066799" y="0"/>
            <a:ext cx="7706513" cy="1066800"/>
          </a:xfrm>
        </p:spPr>
        <p:txBody>
          <a:bodyPr/>
          <a:lstStyle/>
          <a:p>
            <a:r>
              <a:rPr lang="en-US" alt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Board Actions (Step 3 of 3)</a:t>
            </a:r>
          </a:p>
        </p:txBody>
      </p:sp>
      <p:sp>
        <p:nvSpPr>
          <p:cNvPr id="73731" name="Content Placeholder 4">
            <a:extLst>
              <a:ext uri="{FF2B5EF4-FFF2-40B4-BE49-F238E27FC236}">
                <a16:creationId xmlns:a16="http://schemas.microsoft.com/office/drawing/2014/main" id="{6DFD9782-1E5B-8D54-6305-9FCA25FFEF4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5448" y="3200400"/>
            <a:ext cx="7772400" cy="3352800"/>
          </a:xfrm>
        </p:spPr>
        <p:txBody>
          <a:bodyPr>
            <a:normAutofit/>
          </a:bodyPr>
          <a:lstStyle/>
          <a:p>
            <a:pPr>
              <a:spcBef>
                <a:spcPts val="300"/>
              </a:spcBef>
            </a:pPr>
            <a:r>
              <a:rPr lang="en-US" alt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Voting occur after each Marine is briefed</a:t>
            </a:r>
          </a:p>
          <a:p>
            <a:pPr>
              <a:spcBef>
                <a:spcPts val="300"/>
              </a:spcBef>
            </a:pPr>
            <a:r>
              <a:rPr lang="en-US" alt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Secret ballot</a:t>
            </a:r>
          </a:p>
          <a:p>
            <a:pPr>
              <a:spcBef>
                <a:spcPts val="300"/>
              </a:spcBef>
            </a:pPr>
            <a:r>
              <a:rPr lang="en-US" alt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Select to allocation by </a:t>
            </a:r>
            <a:r>
              <a:rPr lang="en-US" alt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IMOS</a:t>
            </a:r>
            <a:endParaRPr lang="en-US" alt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ts val="300"/>
              </a:spcBef>
            </a:pPr>
            <a:r>
              <a:rPr lang="en-US" alt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Best and fully qualified</a:t>
            </a:r>
          </a:p>
          <a:p>
            <a:pPr>
              <a:spcBef>
                <a:spcPts val="300"/>
              </a:spcBef>
            </a:pPr>
            <a:r>
              <a:rPr lang="en-US" alt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Shortfalls occur when not enough qualified Marines are available to be selected</a:t>
            </a:r>
          </a:p>
          <a:p>
            <a:pPr>
              <a:spcBef>
                <a:spcPts val="300"/>
              </a:spcBef>
            </a:pPr>
            <a:endParaRPr lang="en-US" alt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Slide Number Placeholder 3">
            <a:extLst>
              <a:ext uri="{FF2B5EF4-FFF2-40B4-BE49-F238E27FC236}">
                <a16:creationId xmlns:a16="http://schemas.microsoft.com/office/drawing/2014/main" id="{A98BCA18-9C0A-A019-EA76-890A3FE358EF}"/>
              </a:ext>
            </a:extLst>
          </p:cNvPr>
          <p:cNvSpPr txBox="1">
            <a:spLocks/>
          </p:cNvSpPr>
          <p:nvPr/>
        </p:nvSpPr>
        <p:spPr bwMode="auto">
          <a:xfrm>
            <a:off x="7010400" y="6356350"/>
            <a:ext cx="2133600" cy="36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255" tIns="45627" rIns="91255" bIns="45627" numCol="1" anchor="b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8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 algn="r">
              <a:defRPr/>
            </a:pPr>
            <a:fld id="{339A49F6-E254-4843-B1FE-CF340D8B12BC}" type="slidenum">
              <a:rPr lang="en-US" sz="120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pPr algn="r">
                <a:defRPr/>
              </a:pPr>
              <a:t>17</a:t>
            </a:fld>
            <a:endParaRPr lang="en-US" sz="12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3BA49AC3-80F4-35D9-2844-0BB047709720}"/>
              </a:ext>
            </a:extLst>
          </p:cNvPr>
          <p:cNvGrpSpPr/>
          <p:nvPr/>
        </p:nvGrpSpPr>
        <p:grpSpPr>
          <a:xfrm>
            <a:off x="430213" y="1500188"/>
            <a:ext cx="8610600" cy="1857375"/>
            <a:chOff x="430213" y="1500188"/>
            <a:chExt cx="8610600" cy="1857375"/>
          </a:xfrm>
        </p:grpSpPr>
        <p:sp>
          <p:nvSpPr>
            <p:cNvPr id="14" name="Right Arrow 13">
              <a:extLst>
                <a:ext uri="{FF2B5EF4-FFF2-40B4-BE49-F238E27FC236}">
                  <a16:creationId xmlns:a16="http://schemas.microsoft.com/office/drawing/2014/main" id="{35EFBA27-C110-9FC0-0F4D-D3E9A933864C}"/>
                </a:ext>
              </a:extLst>
            </p:cNvPr>
            <p:cNvSpPr/>
            <p:nvPr/>
          </p:nvSpPr>
          <p:spPr bwMode="auto">
            <a:xfrm>
              <a:off x="430213" y="1500188"/>
              <a:ext cx="8610600" cy="1857375"/>
            </a:xfrm>
            <a:prstGeom prst="rightArrow">
              <a:avLst>
                <a:gd name="adj1" fmla="val 50000"/>
                <a:gd name="adj2" fmla="val 122683"/>
              </a:avLst>
            </a:prstGeom>
            <a:gradFill flip="none" rotWithShape="1">
              <a:gsLst>
                <a:gs pos="61000">
                  <a:schemeClr val="bg1"/>
                </a:gs>
                <a:gs pos="76000">
                  <a:srgbClr val="FFFF00"/>
                </a:gs>
              </a:gsLst>
              <a:lin ang="0" scaled="1"/>
              <a:tileRect/>
            </a:gra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lIns="87435" tIns="43717" rIns="87435" bIns="43717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Times New Roman" panose="02020603050405020304" pitchFamily="18" charset="0"/>
                </a:rPr>
                <a:t>   PREP CASE		BRIEF 	       Voting</a:t>
              </a:r>
            </a:p>
          </p:txBody>
        </p:sp>
        <p:cxnSp>
          <p:nvCxnSpPr>
            <p:cNvPr id="73734" name="Straight Connector 20">
              <a:extLst>
                <a:ext uri="{FF2B5EF4-FFF2-40B4-BE49-F238E27FC236}">
                  <a16:creationId xmlns:a16="http://schemas.microsoft.com/office/drawing/2014/main" id="{83B21E41-C75A-6F6E-D391-31023AA90102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3611563" y="1966913"/>
              <a:ext cx="0" cy="911225"/>
            </a:xfrm>
            <a:prstGeom prst="line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73735" name="Straight Connector 21">
              <a:extLst>
                <a:ext uri="{FF2B5EF4-FFF2-40B4-BE49-F238E27FC236}">
                  <a16:creationId xmlns:a16="http://schemas.microsoft.com/office/drawing/2014/main" id="{112B408C-6F00-11A8-F668-C5FAB9C06426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5903913" y="1973263"/>
              <a:ext cx="0" cy="911225"/>
            </a:xfrm>
            <a:prstGeom prst="line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2">
            <a:extLst>
              <a:ext uri="{FF2B5EF4-FFF2-40B4-BE49-F238E27FC236}">
                <a16:creationId xmlns:a16="http://schemas.microsoft.com/office/drawing/2014/main" id="{A87FD6C7-AD29-4F3D-65B4-804D1DCF071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066799" y="0"/>
            <a:ext cx="7706513" cy="1066800"/>
          </a:xfrm>
        </p:spPr>
        <p:txBody>
          <a:bodyPr/>
          <a:lstStyle/>
          <a:p>
            <a:r>
              <a:rPr lang="en-US" alt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“Possible” Reasons Not Selected</a:t>
            </a:r>
          </a:p>
        </p:txBody>
      </p:sp>
      <p:sp>
        <p:nvSpPr>
          <p:cNvPr id="81923" name="Rectangle 3">
            <a:extLst>
              <a:ext uri="{FF2B5EF4-FFF2-40B4-BE49-F238E27FC236}">
                <a16:creationId xmlns:a16="http://schemas.microsoft.com/office/drawing/2014/main" id="{5D772B78-745D-7E1C-D0E7-825C98D0F660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155448" y="1143000"/>
            <a:ext cx="8229600" cy="4193574"/>
          </a:xfrm>
        </p:spPr>
        <p:txBody>
          <a:bodyPr>
            <a:normAutofit/>
          </a:bodyPr>
          <a:lstStyle/>
          <a:p>
            <a:pPr>
              <a:spcBef>
                <a:spcPts val="300"/>
              </a:spcBef>
            </a:pPr>
            <a:r>
              <a:rPr lang="en-US" alt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Did not get enough votes</a:t>
            </a:r>
          </a:p>
          <a:p>
            <a:pPr lvl="1">
              <a:spcBef>
                <a:spcPts val="300"/>
              </a:spcBef>
            </a:pPr>
            <a:r>
              <a:rPr lang="en-US" alt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PME</a:t>
            </a:r>
            <a:r>
              <a:rPr lang="en-US" alt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status</a:t>
            </a:r>
          </a:p>
          <a:p>
            <a:pPr lvl="1">
              <a:spcBef>
                <a:spcPts val="300"/>
              </a:spcBef>
            </a:pPr>
            <a:r>
              <a:rPr lang="en-US" alt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Substandard performance</a:t>
            </a:r>
          </a:p>
          <a:p>
            <a:pPr lvl="1">
              <a:spcBef>
                <a:spcPts val="300"/>
              </a:spcBef>
            </a:pPr>
            <a:r>
              <a:rPr lang="en-US" alt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Adverse information (NJP, WT, DUI, </a:t>
            </a:r>
            <a:r>
              <a:rPr lang="en-US" alt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etc</a:t>
            </a:r>
            <a:r>
              <a:rPr lang="en-US" alt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lvl="2">
              <a:spcBef>
                <a:spcPts val="300"/>
              </a:spcBef>
            </a:pPr>
            <a:r>
              <a:rPr lang="en-US" alt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(Violations of core values)</a:t>
            </a:r>
          </a:p>
          <a:p>
            <a:pPr lvl="1">
              <a:spcBef>
                <a:spcPts val="300"/>
              </a:spcBef>
            </a:pPr>
            <a:r>
              <a:rPr lang="en-US" alt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Extremely competitive/not enough allocations</a:t>
            </a:r>
          </a:p>
          <a:p>
            <a:pPr>
              <a:spcBef>
                <a:spcPts val="300"/>
              </a:spcBef>
            </a:pPr>
            <a:r>
              <a:rPr lang="en-US" alt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Exact reason is generally not known but 15 sets of eyes makes it a fair process</a:t>
            </a:r>
          </a:p>
          <a:p>
            <a:pPr>
              <a:spcBef>
                <a:spcPts val="300"/>
              </a:spcBef>
            </a:pPr>
            <a:endParaRPr lang="en-US" alt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Slide Number Placeholder 3">
            <a:extLst>
              <a:ext uri="{FF2B5EF4-FFF2-40B4-BE49-F238E27FC236}">
                <a16:creationId xmlns:a16="http://schemas.microsoft.com/office/drawing/2014/main" id="{9BE4B1E2-875A-6B21-D5C1-0798E5C2E0E0}"/>
              </a:ext>
            </a:extLst>
          </p:cNvPr>
          <p:cNvSpPr txBox="1">
            <a:spLocks/>
          </p:cNvSpPr>
          <p:nvPr/>
        </p:nvSpPr>
        <p:spPr bwMode="auto">
          <a:xfrm>
            <a:off x="7010400" y="6356350"/>
            <a:ext cx="2133600" cy="36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255" tIns="45627" rIns="91255" bIns="45627" numCol="1" anchor="b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8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 algn="r">
              <a:defRPr/>
            </a:pPr>
            <a:fld id="{339A49F6-E254-4843-B1FE-CF340D8B12BC}" type="slidenum">
              <a:rPr lang="en-US" sz="120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pPr algn="r">
                <a:defRPr/>
              </a:pPr>
              <a:t>18</a:t>
            </a:fld>
            <a:endParaRPr lang="en-US" sz="12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60">
            <a:extLst>
              <a:ext uri="{FF2B5EF4-FFF2-40B4-BE49-F238E27FC236}">
                <a16:creationId xmlns:a16="http://schemas.microsoft.com/office/drawing/2014/main" id="{DA3D2FDF-0782-6581-8F57-1B791EBF305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066799" y="0"/>
            <a:ext cx="7706513" cy="1066800"/>
          </a:xfrm>
        </p:spPr>
        <p:txBody>
          <a:bodyPr/>
          <a:lstStyle/>
          <a:p>
            <a:r>
              <a:rPr lang="en-US" alt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Post Board</a:t>
            </a:r>
          </a:p>
        </p:txBody>
      </p:sp>
      <p:sp>
        <p:nvSpPr>
          <p:cNvPr id="86019" name="Content Placeholder 5">
            <a:extLst>
              <a:ext uri="{FF2B5EF4-FFF2-40B4-BE49-F238E27FC236}">
                <a16:creationId xmlns:a16="http://schemas.microsoft.com/office/drawing/2014/main" id="{D2C42E5B-68D4-49E3-2F7B-788A783AE36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5448" y="1219200"/>
            <a:ext cx="8229600" cy="4193574"/>
          </a:xfrm>
        </p:spPr>
        <p:txBody>
          <a:bodyPr>
            <a:normAutofit/>
          </a:bodyPr>
          <a:lstStyle/>
          <a:p>
            <a:pPr>
              <a:spcBef>
                <a:spcPts val="300"/>
              </a:spcBef>
            </a:pPr>
            <a:r>
              <a:rPr lang="en-US" alt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Board Report – Lists </a:t>
            </a:r>
            <a:r>
              <a:rPr lang="en-US" alt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SNCOs</a:t>
            </a:r>
            <a:r>
              <a:rPr lang="en-US" alt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selected by board </a:t>
            </a:r>
          </a:p>
          <a:p>
            <a:pPr>
              <a:spcBef>
                <a:spcPts val="300"/>
              </a:spcBef>
            </a:pPr>
            <a:r>
              <a:rPr lang="en-US" alt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Announcement – </a:t>
            </a:r>
            <a:r>
              <a:rPr lang="en-US" alt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MARADMIN</a:t>
            </a:r>
            <a:r>
              <a:rPr lang="en-US" alt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published announcing selection and OBS requirements</a:t>
            </a:r>
          </a:p>
          <a:p>
            <a:pPr>
              <a:spcBef>
                <a:spcPts val="300"/>
              </a:spcBef>
            </a:pPr>
            <a:r>
              <a:rPr lang="en-US" alt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Undelivered Appointments – Code ran for failed selection</a:t>
            </a:r>
          </a:p>
          <a:p>
            <a:pPr>
              <a:spcBef>
                <a:spcPts val="300"/>
              </a:spcBef>
            </a:pPr>
            <a:r>
              <a:rPr lang="en-US" alt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Marine prepares for possible remedial board</a:t>
            </a:r>
          </a:p>
          <a:p>
            <a:pPr>
              <a:spcBef>
                <a:spcPts val="300"/>
              </a:spcBef>
            </a:pPr>
            <a:endParaRPr lang="en-US" alt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ts val="300"/>
              </a:spcBef>
            </a:pPr>
            <a:endParaRPr lang="en-US" alt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Slide Number Placeholder 3">
            <a:extLst>
              <a:ext uri="{FF2B5EF4-FFF2-40B4-BE49-F238E27FC236}">
                <a16:creationId xmlns:a16="http://schemas.microsoft.com/office/drawing/2014/main" id="{A98FA065-0E05-5641-29B0-AF10B0A7FD9D}"/>
              </a:ext>
            </a:extLst>
          </p:cNvPr>
          <p:cNvSpPr txBox="1">
            <a:spLocks/>
          </p:cNvSpPr>
          <p:nvPr/>
        </p:nvSpPr>
        <p:spPr bwMode="auto">
          <a:xfrm>
            <a:off x="7010400" y="6356350"/>
            <a:ext cx="2133600" cy="36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255" tIns="45627" rIns="91255" bIns="45627" numCol="1" anchor="b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8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 algn="r">
              <a:defRPr/>
            </a:pPr>
            <a:fld id="{339A49F6-E254-4843-B1FE-CF340D8B12BC}" type="slidenum">
              <a:rPr lang="en-US" sz="120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pPr algn="r">
                <a:defRPr/>
              </a:pPr>
              <a:t>19</a:t>
            </a:fld>
            <a:endParaRPr lang="en-US" sz="12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>
            <a:extLst>
              <a:ext uri="{FF2B5EF4-FFF2-40B4-BE49-F238E27FC236}">
                <a16:creationId xmlns:a16="http://schemas.microsoft.com/office/drawing/2014/main" id="{98F6957C-999C-79BE-4EE5-DE5F16A6ACC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066799" y="0"/>
            <a:ext cx="7706513" cy="1066800"/>
          </a:xfrm>
        </p:spPr>
        <p:txBody>
          <a:bodyPr/>
          <a:lstStyle/>
          <a:p>
            <a:r>
              <a:rPr lang="en-US" alt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Promotion Section (MMPB-1) Mission</a:t>
            </a:r>
          </a:p>
        </p:txBody>
      </p:sp>
      <p:sp>
        <p:nvSpPr>
          <p:cNvPr id="22531" name="Rectangle 6">
            <a:extLst>
              <a:ext uri="{FF2B5EF4-FFF2-40B4-BE49-F238E27FC236}">
                <a16:creationId xmlns:a16="http://schemas.microsoft.com/office/drawing/2014/main" id="{4FCD03CF-2D49-7052-6941-A83CADF6F569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155448" y="1143000"/>
            <a:ext cx="8229600" cy="4193574"/>
          </a:xfrm>
        </p:spPr>
        <p:txBody>
          <a:bodyPr/>
          <a:lstStyle/>
          <a:p>
            <a:r>
              <a:rPr lang="en-US" alt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To conduct regular and reserve promotion boards in order to ensure every Marine (officer and enlisted) has a fair and equitable opportunity for advancement to the next grade. MMPB-1 provides support operations for accurate, timely, and quality service associated with all aspects of the officer and enlisted promotion processes.</a:t>
            </a:r>
          </a:p>
          <a:p>
            <a:endParaRPr lang="en-US" altLang="en-US" dirty="0"/>
          </a:p>
        </p:txBody>
      </p:sp>
      <p:sp>
        <p:nvSpPr>
          <p:cNvPr id="2" name="Slide Number Placeholder 3">
            <a:extLst>
              <a:ext uri="{FF2B5EF4-FFF2-40B4-BE49-F238E27FC236}">
                <a16:creationId xmlns:a16="http://schemas.microsoft.com/office/drawing/2014/main" id="{C70F2CBF-C54B-75AD-5D96-42704F1AF2CE}"/>
              </a:ext>
            </a:extLst>
          </p:cNvPr>
          <p:cNvSpPr txBox="1">
            <a:spLocks/>
          </p:cNvSpPr>
          <p:nvPr/>
        </p:nvSpPr>
        <p:spPr>
          <a:xfrm>
            <a:off x="7010400" y="6356350"/>
            <a:ext cx="21336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 algn="r">
              <a:defRPr/>
            </a:pPr>
            <a:fld id="{339A49F6-E254-4843-B1FE-CF340D8B12BC}" type="slidenum">
              <a:rPr lang="en-US" sz="120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pPr algn="r">
                <a:defRPr/>
              </a:pPr>
              <a:t>2</a:t>
            </a:fld>
            <a:endParaRPr lang="en-US" sz="12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ctrTitle"/>
          </p:nvPr>
        </p:nvSpPr>
        <p:spPr>
          <a:xfrm>
            <a:off x="2362200" y="457200"/>
            <a:ext cx="6451600" cy="1752600"/>
          </a:xfrm>
        </p:spPr>
        <p:txBody>
          <a:bodyPr>
            <a:noAutofit/>
          </a:bodyPr>
          <a:lstStyle/>
          <a:p>
            <a:pPr eaLnBrk="0" hangingPunct="0">
              <a:spcBef>
                <a:spcPct val="50000"/>
              </a:spcBef>
              <a:defRPr/>
            </a:pPr>
            <a:r>
              <a:rPr lang="en-US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Fiscal Year 2025 Active Reserve </a:t>
            </a:r>
            <a:r>
              <a:rPr lang="en-US" sz="36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SNCO</a:t>
            </a:r>
            <a:r>
              <a:rPr lang="en-US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Selection Board</a:t>
            </a: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2209800" y="5105400"/>
            <a:ext cx="6934200" cy="1107996"/>
          </a:xfrm>
          <a:prstGeom prst="rect">
            <a:avLst/>
          </a:prstGeom>
        </p:spPr>
        <p:txBody>
          <a:bodyPr wrap="square" lIns="0" tIns="0" rIns="0" bIns="0" numCol="1" anchor="t" anchorCtr="0">
            <a:spAutoFit/>
          </a:bodyPr>
          <a:lstStyle/>
          <a:p>
            <a:pPr algn="ctr">
              <a:defRPr/>
            </a:pPr>
            <a:r>
              <a:rPr lang="en-US" sz="2400" b="1" i="1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Maj Daniel A. Moore</a:t>
            </a:r>
          </a:p>
          <a:p>
            <a:pPr algn="ctr">
              <a:defRPr/>
            </a:pPr>
            <a:r>
              <a:rPr lang="en-US" sz="2400" b="1" i="1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Enlisted Promotion Head</a:t>
            </a:r>
          </a:p>
          <a:p>
            <a:pPr algn="ctr">
              <a:defRPr/>
            </a:pPr>
            <a:r>
              <a:rPr lang="en-US" sz="2400" b="1" i="1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MMPB</a:t>
            </a:r>
            <a:r>
              <a:rPr lang="en-US" sz="2400" b="1" i="1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, M&amp;RA</a:t>
            </a:r>
          </a:p>
        </p:txBody>
      </p:sp>
      <p:sp>
        <p:nvSpPr>
          <p:cNvPr id="4" name="Rectangle 3"/>
          <p:cNvSpPr/>
          <p:nvPr/>
        </p:nvSpPr>
        <p:spPr>
          <a:xfrm>
            <a:off x="2692400" y="2869715"/>
            <a:ext cx="6451600" cy="954107"/>
          </a:xfrm>
          <a:prstGeom prst="rect">
            <a:avLst/>
          </a:prstGeom>
        </p:spPr>
        <p:txBody>
          <a:bodyPr wrap="square" numCol="1">
            <a:spAutoFit/>
          </a:bodyPr>
          <a:lstStyle/>
          <a:p>
            <a:pPr algn="ctr">
              <a:defRPr/>
            </a:pPr>
            <a:r>
              <a:rPr lang="en-US" sz="2800" b="1" i="1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Colonel Ian J. Garvey</a:t>
            </a:r>
          </a:p>
          <a:p>
            <a:pPr algn="ctr">
              <a:defRPr/>
            </a:pPr>
            <a:r>
              <a:rPr lang="en-US" sz="2800" b="1" i="1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Board President</a:t>
            </a:r>
          </a:p>
        </p:txBody>
      </p:sp>
    </p:spTree>
    <p:extLst>
      <p:ext uri="{BB962C8B-B14F-4D97-AF65-F5344CB8AC3E}">
        <p14:creationId xmlns:p14="http://schemas.microsoft.com/office/powerpoint/2010/main" val="2782426323"/>
      </p:ext>
    </p:extLst>
  </p:cSld>
  <p:clrMapOvr>
    <a:masterClrMapping/>
  </p:clrMapOvr>
  <p:transition spd="slow">
    <p:push dir="u"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Board Membership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0687" y="1143000"/>
            <a:ext cx="8229600" cy="5334000"/>
          </a:xfrm>
        </p:spPr>
        <p:txBody>
          <a:bodyPr>
            <a:noAutofit/>
          </a:bodyPr>
          <a:lstStyle/>
          <a:p>
            <a:pPr>
              <a:lnSpc>
                <a:spcPct val="80000"/>
              </a:lnSpc>
              <a:defRPr/>
            </a:pP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Number of Board Members: 15</a:t>
            </a:r>
          </a:p>
          <a:p>
            <a:pPr>
              <a:lnSpc>
                <a:spcPct val="80000"/>
              </a:lnSpc>
              <a:defRPr/>
            </a:pP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Rank:</a:t>
            </a:r>
          </a:p>
          <a:p>
            <a:pPr lvl="1">
              <a:lnSpc>
                <a:spcPct val="80000"/>
              </a:lnSpc>
              <a:defRPr/>
            </a:pP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(1) Colonel</a:t>
            </a:r>
          </a:p>
          <a:p>
            <a:pPr lvl="1">
              <a:lnSpc>
                <a:spcPct val="80000"/>
              </a:lnSpc>
              <a:defRPr/>
            </a:pP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(2) Lieutenant Colonel</a:t>
            </a:r>
          </a:p>
          <a:p>
            <a:pPr lvl="1">
              <a:lnSpc>
                <a:spcPct val="80000"/>
              </a:lnSpc>
              <a:defRPr/>
            </a:pP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(2) Majors</a:t>
            </a:r>
          </a:p>
          <a:p>
            <a:pPr lvl="1">
              <a:lnSpc>
                <a:spcPct val="80000"/>
              </a:lnSpc>
              <a:defRPr/>
            </a:pP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(1) CWO3</a:t>
            </a:r>
          </a:p>
          <a:p>
            <a:pPr lvl="1">
              <a:lnSpc>
                <a:spcPct val="80000"/>
              </a:lnSpc>
              <a:defRPr/>
            </a:pP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(4) Sergeants Major</a:t>
            </a:r>
          </a:p>
          <a:p>
            <a:pPr lvl="1">
              <a:lnSpc>
                <a:spcPct val="80000"/>
              </a:lnSpc>
              <a:defRPr/>
            </a:pP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(5) Master Gunnery Sergeants</a:t>
            </a:r>
          </a:p>
          <a:p>
            <a:pPr>
              <a:lnSpc>
                <a:spcPct val="80000"/>
              </a:lnSpc>
              <a:defRPr/>
            </a:pPr>
            <a:r>
              <a:rPr lang="en-US" sz="1800">
                <a:latin typeface="Times New Roman" panose="02020603050405020304" pitchFamily="18" charset="0"/>
                <a:cs typeface="Times New Roman" panose="02020603050405020304" pitchFamily="18" charset="0"/>
              </a:rPr>
              <a:t>Component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lvl="1">
              <a:lnSpc>
                <a:spcPct val="80000"/>
              </a:lnSpc>
              <a:defRPr/>
            </a:pP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(6) Active</a:t>
            </a:r>
          </a:p>
          <a:p>
            <a:pPr lvl="1">
              <a:lnSpc>
                <a:spcPct val="80000"/>
              </a:lnSpc>
              <a:defRPr/>
            </a:pP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(2) AR</a:t>
            </a:r>
          </a:p>
          <a:p>
            <a:pPr lvl="1">
              <a:lnSpc>
                <a:spcPct val="80000"/>
              </a:lnSpc>
              <a:defRPr/>
            </a:pP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(7)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SMCR</a:t>
            </a:r>
            <a:endParaRPr lang="en-US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80000"/>
              </a:lnSpc>
              <a:defRPr/>
            </a:pP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Board Recorders: (3)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39A49F6-E254-4843-B1FE-CF340D8B12B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21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41553258"/>
      </p:ext>
    </p:extLst>
  </p:cSld>
  <p:clrMapOvr>
    <a:masterClrMapping/>
  </p:clrMapOvr>
  <p:transition spd="slow">
    <p:push dir="u"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Board Process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399" y="1158875"/>
            <a:ext cx="8620913" cy="5562600"/>
          </a:xfrm>
        </p:spPr>
        <p:txBody>
          <a:bodyPr>
            <a:noAutofit/>
          </a:bodyPr>
          <a:lstStyle/>
          <a:p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Purpose: consider the best and fully qualified Marines for promotion to meet the needs of the Marine Corps.  </a:t>
            </a:r>
          </a:p>
          <a:p>
            <a:pPr>
              <a:lnSpc>
                <a:spcPct val="80000"/>
              </a:lnSpc>
              <a:defRPr/>
            </a:pP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Total AZ/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IZ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cases: 314</a:t>
            </a:r>
          </a:p>
          <a:p>
            <a:pPr>
              <a:lnSpc>
                <a:spcPct val="80000"/>
              </a:lnSpc>
              <a:defRPr/>
            </a:pP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Total BZ cases: 18</a:t>
            </a:r>
          </a:p>
          <a:p>
            <a:pPr marL="342900" lvl="1" indent="-342900">
              <a:lnSpc>
                <a:spcPct val="80000"/>
              </a:lnSpc>
              <a:buFont typeface="Arial" panose="020B0604020202020204" pitchFamily="34" charset="0"/>
              <a:buChar char="•"/>
              <a:defRPr/>
            </a:pP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Total cases: 332</a:t>
            </a:r>
          </a:p>
          <a:p>
            <a:pPr lvl="1">
              <a:lnSpc>
                <a:spcPct val="80000"/>
              </a:lnSpc>
              <a:defRPr/>
            </a:pP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Active Reserve: 304 / ~ 20 cases per member </a:t>
            </a:r>
          </a:p>
          <a:p>
            <a:pPr lvl="1">
              <a:lnSpc>
                <a:spcPct val="80000"/>
              </a:lnSpc>
              <a:defRPr/>
            </a:pP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SMCR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28 / ~2 cases per member</a:t>
            </a:r>
          </a:p>
          <a:p>
            <a:pPr lvl="1">
              <a:lnSpc>
                <a:spcPct val="80000"/>
              </a:lnSpc>
              <a:defRPr/>
            </a:pP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President prepared and briefed cases instead of screening below zone</a:t>
            </a:r>
          </a:p>
          <a:p>
            <a:pPr lvl="1">
              <a:lnSpc>
                <a:spcPct val="80000"/>
              </a:lnSpc>
              <a:defRPr/>
            </a:pP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173 less AR cases compared to FY24 (477)</a:t>
            </a:r>
          </a:p>
          <a:p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Selection Board convened 4 February 2025 </a:t>
            </a:r>
          </a:p>
          <a:p>
            <a:pPr lvl="1"/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Monday  –  Saturday</a:t>
            </a:r>
          </a:p>
          <a:p>
            <a:pPr lvl="1">
              <a:lnSpc>
                <a:spcPct val="80000"/>
              </a:lnSpc>
              <a:defRPr/>
            </a:pP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0700 - 1700, worked through lunch each day, Code Red Day</a:t>
            </a:r>
          </a:p>
          <a:p>
            <a:pPr lvl="1">
              <a:lnSpc>
                <a:spcPct val="80000"/>
              </a:lnSpc>
              <a:defRPr/>
            </a:pPr>
            <a:r>
              <a:rPr lang="en-US" altLang="en-US" sz="14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itchFamily="2" charset="2"/>
              </a:rPr>
              <a:t>Prepped, briefed, and voted by rank, component, and </a:t>
            </a:r>
            <a:r>
              <a:rPr lang="en-US" altLang="en-US" sz="1400" dirty="0" err="1">
                <a:latin typeface="Times New Roman" panose="02020603050405020304" pitchFamily="18" charset="0"/>
                <a:cs typeface="Times New Roman" panose="02020603050405020304" pitchFamily="18" charset="0"/>
                <a:sym typeface="Wingdings" pitchFamily="2" charset="2"/>
              </a:rPr>
              <a:t>IMOS</a:t>
            </a:r>
            <a:r>
              <a:rPr lang="en-US" altLang="en-US" sz="14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itchFamily="2" charset="2"/>
              </a:rPr>
              <a:t> size order (7 days)</a:t>
            </a:r>
          </a:p>
          <a:p>
            <a:pPr lvl="2">
              <a:lnSpc>
                <a:spcPct val="80000"/>
              </a:lnSpc>
              <a:defRPr/>
            </a:pPr>
            <a:r>
              <a:rPr lang="en-US" altLang="en-US" sz="14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itchFamily="2" charset="2"/>
              </a:rPr>
              <a:t>Admin Days: 1.5 / 21.5%</a:t>
            </a:r>
          </a:p>
          <a:p>
            <a:pPr lvl="2">
              <a:lnSpc>
                <a:spcPct val="80000"/>
              </a:lnSpc>
              <a:defRPr/>
            </a:pPr>
            <a:r>
              <a:rPr lang="en-US" altLang="en-US" sz="14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itchFamily="2" charset="2"/>
              </a:rPr>
              <a:t>AR E9 Days: .5 / 7.2%</a:t>
            </a:r>
          </a:p>
          <a:p>
            <a:pPr lvl="2">
              <a:lnSpc>
                <a:spcPct val="80000"/>
              </a:lnSpc>
              <a:defRPr/>
            </a:pPr>
            <a:r>
              <a:rPr lang="en-US" altLang="en-US" sz="14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itchFamily="2" charset="2"/>
              </a:rPr>
              <a:t>AR E8 Days: 1 / 14.1%</a:t>
            </a:r>
          </a:p>
          <a:p>
            <a:pPr lvl="2">
              <a:lnSpc>
                <a:spcPct val="80000"/>
              </a:lnSpc>
              <a:defRPr/>
            </a:pPr>
            <a:r>
              <a:rPr lang="en-US" altLang="en-US" sz="14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itchFamily="2" charset="2"/>
              </a:rPr>
              <a:t>AR E7 Days: 1 / 14.1%</a:t>
            </a:r>
          </a:p>
          <a:p>
            <a:pPr lvl="2">
              <a:lnSpc>
                <a:spcPct val="80000"/>
              </a:lnSpc>
              <a:defRPr/>
            </a:pPr>
            <a:r>
              <a:rPr lang="en-US" altLang="en-US" sz="14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itchFamily="2" charset="2"/>
              </a:rPr>
              <a:t>AR E6 Days: 2 / 29%</a:t>
            </a:r>
          </a:p>
          <a:p>
            <a:pPr lvl="2">
              <a:lnSpc>
                <a:spcPct val="80000"/>
              </a:lnSpc>
              <a:defRPr/>
            </a:pPr>
            <a:r>
              <a:rPr lang="en-US" altLang="en-US" sz="1400" dirty="0" err="1">
                <a:latin typeface="Times New Roman" panose="02020603050405020304" pitchFamily="18" charset="0"/>
                <a:cs typeface="Times New Roman" panose="02020603050405020304" pitchFamily="18" charset="0"/>
                <a:sym typeface="Wingdings" pitchFamily="2" charset="2"/>
              </a:rPr>
              <a:t>SMCR</a:t>
            </a:r>
            <a:r>
              <a:rPr lang="en-US" altLang="en-US" sz="14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itchFamily="2" charset="2"/>
              </a:rPr>
              <a:t> Days: 1 / 14.1%</a:t>
            </a:r>
          </a:p>
          <a:p>
            <a:pPr lvl="2">
              <a:lnSpc>
                <a:spcPct val="80000"/>
              </a:lnSpc>
              <a:defRPr/>
            </a:pPr>
            <a:r>
              <a:rPr lang="en-US" altLang="en-US" sz="14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itchFamily="2" charset="2"/>
              </a:rPr>
              <a:t>Rack and stack at the end of each rank for about 30 mins​</a:t>
            </a:r>
          </a:p>
          <a:p>
            <a:pPr lvl="2">
              <a:lnSpc>
                <a:spcPct val="80000"/>
              </a:lnSpc>
              <a:defRPr/>
            </a:pPr>
            <a:r>
              <a:rPr lang="en-US" alt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Prep time was approximately 45 minutes per case</a:t>
            </a:r>
          </a:p>
          <a:p>
            <a:pPr lvl="2">
              <a:lnSpc>
                <a:spcPct val="80000"/>
              </a:lnSpc>
              <a:defRPr/>
            </a:pPr>
            <a:r>
              <a:rPr lang="en-US" alt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Briefing time allocation: 3:00  </a:t>
            </a:r>
          </a:p>
          <a:p>
            <a:pPr lvl="2">
              <a:defRPr/>
            </a:pPr>
            <a:r>
              <a:rPr lang="en-US" alt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No brief (</a:t>
            </a:r>
            <a:r>
              <a:rPr lang="en-US" alt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PME</a:t>
            </a:r>
            <a:r>
              <a:rPr lang="en-US" alt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incomplete Marines / request non-selection)</a:t>
            </a:r>
          </a:p>
          <a:p>
            <a:pPr lvl="2">
              <a:defRPr/>
            </a:pPr>
            <a:r>
              <a:rPr lang="en-US" alt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Used updated </a:t>
            </a:r>
            <a:r>
              <a:rPr lang="en-US" alt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PME</a:t>
            </a:r>
            <a:r>
              <a:rPr lang="en-US" alt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requirements</a:t>
            </a:r>
          </a:p>
          <a:p>
            <a:pPr lvl="1">
              <a:defRPr/>
            </a:pP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Active Reserve Continuation Board conducted on 13 February</a:t>
            </a:r>
          </a:p>
          <a:p>
            <a:pPr lvl="2">
              <a:defRPr/>
            </a:pPr>
            <a:endParaRPr lang="en-US" alt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defRPr/>
            </a:pPr>
            <a:endParaRPr lang="en-US" altLang="en-US" sz="1600" dirty="0">
              <a:latin typeface="Times New Roman" panose="02020603050405020304" pitchFamily="18" charset="0"/>
              <a:cs typeface="Times New Roman" panose="02020603050405020304" pitchFamily="18" charset="0"/>
              <a:sym typeface="Wingdings" pitchFamily="2" charset="2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848600" y="6356350"/>
            <a:ext cx="1295400" cy="365125"/>
          </a:xfrm>
        </p:spPr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39A49F6-E254-4843-B1FE-CF340D8B12B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22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13726753"/>
      </p:ext>
    </p:extLst>
  </p:cSld>
  <p:clrMapOvr>
    <a:masterClrMapping/>
  </p:clrMapOvr>
  <p:transition spd="slow">
    <p:push dir="u"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1374" y="0"/>
            <a:ext cx="8402626" cy="1066800"/>
          </a:xfrm>
        </p:spPr>
        <p:txBody>
          <a:bodyPr/>
          <a:lstStyle/>
          <a:p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FY25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RSNCO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Call Outs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393724" y="1143000"/>
            <a:ext cx="8229600" cy="5410200"/>
          </a:xfrm>
        </p:spPr>
        <p:txBody>
          <a:bodyPr>
            <a:normAutofit/>
          </a:bodyPr>
          <a:lstStyle/>
          <a:p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AR Shortfalls</a:t>
            </a:r>
          </a:p>
          <a:p>
            <a:pPr lvl="1"/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E6 0679 – 2P / 1A/ 0S = 1 SF (Adversity IG including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NJPs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/ adverse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FitReps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lvl="1"/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E8 0699 – 2P / 2A/ 1S = 1 SF (1 Marine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PME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incomplete)</a:t>
            </a:r>
          </a:p>
          <a:p>
            <a:pPr lvl="2"/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 = Population, A = Allocations, S= Selected, SF = Shortfall</a:t>
            </a:r>
          </a:p>
          <a:p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Overall Selection Rate</a:t>
            </a:r>
          </a:p>
          <a:p>
            <a:pPr lvl="1"/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AR E6: FY25 47% // FY24 62% 	</a:t>
            </a:r>
            <a:r>
              <a:rPr lang="en-US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DECREASE</a:t>
            </a:r>
          </a:p>
          <a:p>
            <a:pPr lvl="1"/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AR E7: FY25 49% // FY24 54% 	</a:t>
            </a:r>
            <a:r>
              <a:rPr lang="en-US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DECREASE</a:t>
            </a:r>
          </a:p>
          <a:p>
            <a:pPr lvl="1"/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AR E8: FY25 55% // FY24 61% 	</a:t>
            </a:r>
            <a:r>
              <a:rPr lang="en-US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DECREASE</a:t>
            </a:r>
          </a:p>
          <a:p>
            <a:pPr lvl="1"/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AR E9: FY25 47% // FY24 55% 	</a:t>
            </a:r>
            <a:r>
              <a:rPr lang="en-US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DECREASE</a:t>
            </a:r>
          </a:p>
          <a:p>
            <a:pPr lvl="1"/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AR Overall: FY25 49% // FY24 59% 	</a:t>
            </a:r>
            <a:r>
              <a:rPr lang="en-US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DECREASE</a:t>
            </a:r>
          </a:p>
          <a:p>
            <a:pPr lvl="1"/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SMCR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E8: FY25 46% // FY24 46% 	</a:t>
            </a:r>
          </a:p>
          <a:p>
            <a:endParaRPr lang="en-US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sz="18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sz="20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sz="20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altLang="en-US" sz="20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alt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alt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dirty="0"/>
          </a:p>
          <a:p>
            <a:pPr>
              <a:defRPr/>
            </a:pPr>
            <a:endParaRPr lang="en-US" altLang="en-US" sz="22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defRPr/>
            </a:pPr>
            <a:endParaRPr lang="en-US" altLang="en-US" sz="22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defRPr/>
            </a:pPr>
            <a:endParaRPr lang="en-US" altLang="en-US" sz="22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Slide Number Placeholder 3">
            <a:extLst>
              <a:ext uri="{FF2B5EF4-FFF2-40B4-BE49-F238E27FC236}">
                <a16:creationId xmlns:a16="http://schemas.microsoft.com/office/drawing/2014/main" id="{0CFC7366-99B6-A305-8770-2FC9E18F47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010400" y="6356350"/>
            <a:ext cx="2133600" cy="365125"/>
          </a:xfrm>
        </p:spPr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39A49F6-E254-4843-B1FE-CF340D8B12B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23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65930486"/>
      </p:ext>
    </p:extLst>
  </p:cSld>
  <p:clrMapOvr>
    <a:masterClrMapping/>
  </p:clrMapOvr>
  <p:transition spd="slow">
    <p:push dir="u"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1374" y="9331"/>
            <a:ext cx="8402626" cy="1066800"/>
          </a:xfrm>
        </p:spPr>
        <p:txBody>
          <a:bodyPr/>
          <a:lstStyle/>
          <a:p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PME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Primary Statistics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9A49F6-E254-4843-B1FE-CF340D8B12BC}" type="slidenum">
              <a:rPr lang="en-US" sz="12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pPr/>
              <a:t>24</a:t>
            </a:fld>
            <a:endParaRPr lang="en-US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4">
            <a:extLst>
              <a:ext uri="{FF2B5EF4-FFF2-40B4-BE49-F238E27FC236}">
                <a16:creationId xmlns:a16="http://schemas.microsoft.com/office/drawing/2014/main" id="{BDBD7CE8-7C67-7703-2260-C8671AECB0D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143000"/>
            <a:ext cx="4572000" cy="5705669"/>
          </a:xfrm>
        </p:spPr>
        <p:txBody>
          <a:bodyPr>
            <a:noAutofit/>
          </a:bodyPr>
          <a:lstStyle/>
          <a:p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Selected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PME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Complete </a:t>
            </a:r>
            <a:endParaRPr lang="en-US" altLang="en-US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/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AR</a:t>
            </a:r>
          </a:p>
          <a:p>
            <a:pPr lvl="2"/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E9 (7) </a:t>
            </a:r>
          </a:p>
          <a:p>
            <a:pPr lvl="2"/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E8 (27) </a:t>
            </a:r>
          </a:p>
          <a:p>
            <a:pPr lvl="2"/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E7 (48) </a:t>
            </a:r>
          </a:p>
          <a:p>
            <a:pPr lvl="2"/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E6 (61) / 91%</a:t>
            </a:r>
          </a:p>
          <a:p>
            <a:pPr lvl="1"/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SMCR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E8 (13) </a:t>
            </a:r>
          </a:p>
          <a:p>
            <a:pPr marL="342900" lvl="1" indent="-342900">
              <a:buFont typeface="Arial" panose="020B0604020202020204" pitchFamily="34" charset="0"/>
              <a:buChar char="•"/>
            </a:pP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Selected Sequenced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PME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</a:p>
          <a:p>
            <a:pPr lvl="1"/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AR </a:t>
            </a:r>
          </a:p>
          <a:p>
            <a:pPr lvl="2"/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E6 (6) / 9%</a:t>
            </a:r>
          </a:p>
          <a:p>
            <a:pPr lvl="1"/>
            <a:endParaRPr lang="en-US" sz="13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A809290B-052F-8B7E-EE9B-5940915139C6}"/>
              </a:ext>
            </a:extLst>
          </p:cNvPr>
          <p:cNvSpPr txBox="1">
            <a:spLocks/>
          </p:cNvSpPr>
          <p:nvPr/>
        </p:nvSpPr>
        <p:spPr>
          <a:xfrm>
            <a:off x="4478867" y="1139122"/>
            <a:ext cx="4572000" cy="570566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</a:pP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Non-Selected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PME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Complete</a:t>
            </a:r>
          </a:p>
          <a:p>
            <a:pPr lvl="1" fontAlgn="auto">
              <a:spcAft>
                <a:spcPts val="0"/>
              </a:spcAft>
            </a:pP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AR</a:t>
            </a:r>
          </a:p>
          <a:p>
            <a:pPr lvl="2" fontAlgn="auto">
              <a:spcAft>
                <a:spcPts val="0"/>
              </a:spcAft>
            </a:pP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E9 (8) / 100%</a:t>
            </a:r>
          </a:p>
          <a:p>
            <a:pPr lvl="2" fontAlgn="auto">
              <a:spcAft>
                <a:spcPts val="0"/>
              </a:spcAft>
            </a:pP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E8 (16) / 73%</a:t>
            </a:r>
          </a:p>
          <a:p>
            <a:pPr lvl="2" fontAlgn="auto">
              <a:spcAft>
                <a:spcPts val="0"/>
              </a:spcAft>
            </a:pP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E7 (47)  / 94%</a:t>
            </a:r>
          </a:p>
          <a:p>
            <a:pPr lvl="2" fontAlgn="auto">
              <a:spcAft>
                <a:spcPts val="0"/>
              </a:spcAft>
            </a:pP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E6 (54)  / 71%</a:t>
            </a:r>
          </a:p>
          <a:p>
            <a:pPr lvl="1" fontAlgn="auto">
              <a:spcAft>
                <a:spcPts val="0"/>
              </a:spcAft>
            </a:pP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SMCR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E8 (12) / 80%</a:t>
            </a:r>
          </a:p>
          <a:p>
            <a:pPr fontAlgn="auto">
              <a:spcAft>
                <a:spcPts val="0"/>
              </a:spcAft>
            </a:pP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Non-Selected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PME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Incomplete</a:t>
            </a:r>
          </a:p>
          <a:p>
            <a:pPr lvl="1" fontAlgn="auto">
              <a:spcAft>
                <a:spcPts val="0"/>
              </a:spcAft>
            </a:pP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AR</a:t>
            </a:r>
          </a:p>
          <a:p>
            <a:pPr lvl="2" fontAlgn="auto">
              <a:spcAft>
                <a:spcPts val="0"/>
              </a:spcAft>
            </a:pP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E8 (6) / 27%</a:t>
            </a:r>
          </a:p>
          <a:p>
            <a:pPr lvl="2" fontAlgn="auto">
              <a:spcAft>
                <a:spcPts val="0"/>
              </a:spcAft>
            </a:pP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E7 (3) / 6%</a:t>
            </a:r>
          </a:p>
          <a:p>
            <a:pPr lvl="2" fontAlgn="auto">
              <a:spcAft>
                <a:spcPts val="0"/>
              </a:spcAft>
            </a:pP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E6 (22)  / 29%</a:t>
            </a:r>
          </a:p>
          <a:p>
            <a:pPr lvl="1" fontAlgn="auto">
              <a:spcAft>
                <a:spcPts val="0"/>
              </a:spcAft>
            </a:pP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SMCR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3 / 20%</a:t>
            </a:r>
          </a:p>
          <a:p>
            <a:pPr marL="457200" lvl="1" indent="0" fontAlgn="auto">
              <a:spcAft>
                <a:spcPts val="0"/>
              </a:spcAft>
              <a:buNone/>
            </a:pPr>
            <a:endParaRPr lang="en-US" sz="13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89298689"/>
      </p:ext>
    </p:extLst>
  </p:cSld>
  <p:clrMapOvr>
    <a:masterClrMapping/>
  </p:clrMapOvr>
  <p:transition spd="slow">
    <p:push dir="u"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3" name="object 71">
            <a:extLst>
              <a:ext uri="{FF2B5EF4-FFF2-40B4-BE49-F238E27FC236}">
                <a16:creationId xmlns:a16="http://schemas.microsoft.com/office/drawing/2014/main" id="{E26D580B-1CBF-2B7F-0022-5D6E311479DC}"/>
              </a:ext>
            </a:extLst>
          </p:cNvPr>
          <p:cNvGrpSpPr>
            <a:grpSpLocks noChangeAspect="1"/>
          </p:cNvGrpSpPr>
          <p:nvPr/>
        </p:nvGrpSpPr>
        <p:grpSpPr>
          <a:xfrm>
            <a:off x="7543800" y="1298254"/>
            <a:ext cx="217208" cy="182880"/>
            <a:chOff x="750570" y="1233677"/>
            <a:chExt cx="820419" cy="589915"/>
          </a:xfrm>
        </p:grpSpPr>
        <p:sp>
          <p:nvSpPr>
            <p:cNvPr id="35" name="object 72">
              <a:extLst>
                <a:ext uri="{FF2B5EF4-FFF2-40B4-BE49-F238E27FC236}">
                  <a16:creationId xmlns:a16="http://schemas.microsoft.com/office/drawing/2014/main" id="{BD97E8D9-090F-82B5-52CF-7D06C8214871}"/>
                </a:ext>
              </a:extLst>
            </p:cNvPr>
            <p:cNvSpPr/>
            <p:nvPr/>
          </p:nvSpPr>
          <p:spPr>
            <a:xfrm>
              <a:off x="750570" y="1233677"/>
              <a:ext cx="820419" cy="589915"/>
            </a:xfrm>
            <a:custGeom>
              <a:avLst/>
              <a:gdLst/>
              <a:ahLst/>
              <a:cxnLst/>
              <a:rect l="l" t="t" r="r" b="b"/>
              <a:pathLst>
                <a:path w="820419" h="589914">
                  <a:moveTo>
                    <a:pt x="409955" y="0"/>
                  </a:moveTo>
                  <a:lnTo>
                    <a:pt x="313182" y="225298"/>
                  </a:lnTo>
                  <a:lnTo>
                    <a:pt x="0" y="225298"/>
                  </a:lnTo>
                  <a:lnTo>
                    <a:pt x="253364" y="364489"/>
                  </a:lnTo>
                  <a:lnTo>
                    <a:pt x="156591" y="589788"/>
                  </a:lnTo>
                  <a:lnTo>
                    <a:pt x="409955" y="450596"/>
                  </a:lnTo>
                  <a:lnTo>
                    <a:pt x="663321" y="589788"/>
                  </a:lnTo>
                  <a:lnTo>
                    <a:pt x="566546" y="364489"/>
                  </a:lnTo>
                  <a:lnTo>
                    <a:pt x="819912" y="225298"/>
                  </a:lnTo>
                  <a:lnTo>
                    <a:pt x="506730" y="225298"/>
                  </a:lnTo>
                  <a:lnTo>
                    <a:pt x="409955" y="0"/>
                  </a:lnTo>
                  <a:close/>
                </a:path>
              </a:pathLst>
            </a:custGeom>
            <a:solidFill>
              <a:srgbClr val="FFFF00"/>
            </a:solidFill>
          </p:spPr>
          <p:txBody>
            <a:bodyPr wrap="square" lIns="0" tIns="0" rIns="0" bIns="0" rtlCol="0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36" name="object 73">
              <a:extLst>
                <a:ext uri="{FF2B5EF4-FFF2-40B4-BE49-F238E27FC236}">
                  <a16:creationId xmlns:a16="http://schemas.microsoft.com/office/drawing/2014/main" id="{F8F4B861-A54F-9342-71A1-7F35EAC7D116}"/>
                </a:ext>
              </a:extLst>
            </p:cNvPr>
            <p:cNvSpPr/>
            <p:nvPr/>
          </p:nvSpPr>
          <p:spPr>
            <a:xfrm>
              <a:off x="750570" y="1233677"/>
              <a:ext cx="820419" cy="589915"/>
            </a:xfrm>
            <a:custGeom>
              <a:avLst/>
              <a:gdLst/>
              <a:ahLst/>
              <a:cxnLst/>
              <a:rect l="l" t="t" r="r" b="b"/>
              <a:pathLst>
                <a:path w="820419" h="589914">
                  <a:moveTo>
                    <a:pt x="0" y="225298"/>
                  </a:moveTo>
                  <a:lnTo>
                    <a:pt x="313182" y="225298"/>
                  </a:lnTo>
                  <a:lnTo>
                    <a:pt x="409955" y="0"/>
                  </a:lnTo>
                  <a:lnTo>
                    <a:pt x="506730" y="225298"/>
                  </a:lnTo>
                  <a:lnTo>
                    <a:pt x="819912" y="225298"/>
                  </a:lnTo>
                  <a:lnTo>
                    <a:pt x="566546" y="364489"/>
                  </a:lnTo>
                  <a:lnTo>
                    <a:pt x="663321" y="589788"/>
                  </a:lnTo>
                  <a:lnTo>
                    <a:pt x="409955" y="450596"/>
                  </a:lnTo>
                  <a:lnTo>
                    <a:pt x="156591" y="589788"/>
                  </a:lnTo>
                  <a:lnTo>
                    <a:pt x="253364" y="364489"/>
                  </a:lnTo>
                  <a:lnTo>
                    <a:pt x="0" y="225298"/>
                  </a:lnTo>
                  <a:close/>
                </a:path>
              </a:pathLst>
            </a:custGeom>
            <a:ln w="2590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</p:grpSp>
      <p:sp>
        <p:nvSpPr>
          <p:cNvPr id="38" name="TextBox 37">
            <a:extLst>
              <a:ext uri="{FF2B5EF4-FFF2-40B4-BE49-F238E27FC236}">
                <a16:creationId xmlns:a16="http://schemas.microsoft.com/office/drawing/2014/main" id="{652078AA-9CA8-CCAA-2B40-C4D2738D9CDC}"/>
              </a:ext>
            </a:extLst>
          </p:cNvPr>
          <p:cNvSpPr txBox="1"/>
          <p:nvPr/>
        </p:nvSpPr>
        <p:spPr>
          <a:xfrm>
            <a:off x="7761008" y="1294066"/>
            <a:ext cx="1351652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MARADMIN Published</a:t>
            </a:r>
          </a:p>
        </p:txBody>
      </p:sp>
      <p:sp>
        <p:nvSpPr>
          <p:cNvPr id="452" name="TextBox 451">
            <a:extLst>
              <a:ext uri="{FF2B5EF4-FFF2-40B4-BE49-F238E27FC236}">
                <a16:creationId xmlns:a16="http://schemas.microsoft.com/office/drawing/2014/main" id="{D2622124-409B-EFEF-1A29-EBDA1B62372F}"/>
              </a:ext>
            </a:extLst>
          </p:cNvPr>
          <p:cNvSpPr txBox="1"/>
          <p:nvPr/>
        </p:nvSpPr>
        <p:spPr>
          <a:xfrm>
            <a:off x="615704" y="3695550"/>
            <a:ext cx="8405064" cy="26157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37" marR="0" lvl="0" indent="-285737" algn="l" defTabSz="914400" rtl="0" eaLnBrk="0" fontAlgn="base" latinLnBrk="0" hangingPunct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Commands are encouraged to pull their own reports via Marine On-Line (MOL) to monitor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PME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completion at the unit level</a:t>
            </a:r>
          </a:p>
          <a:p>
            <a:pPr marL="285737" marR="0" lvl="0" indent="-285737" algn="l" defTabSz="914400" rtl="0" eaLnBrk="0" fontAlgn="base" latinLnBrk="0" hangingPunct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MMPB-11 will also monitor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PME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completion to affect monthly promotions</a:t>
            </a:r>
          </a:p>
          <a:p>
            <a:pPr marL="285737" marR="0" lvl="0" indent="-285737" algn="l" defTabSz="914400" rtl="0" eaLnBrk="0" fontAlgn="base" latinLnBrk="0" hangingPunct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MMPB-11 screens all selectees within 10 days of the board adjourning to determine completion of resident/seminar or waiver (accounts for those who completed PME throughout duration of the board)</a:t>
            </a:r>
          </a:p>
          <a:p>
            <a:pPr marL="285737" marR="0" lvl="0" indent="-285737" algn="l" defTabSz="914400" rtl="0" eaLnBrk="0" fontAlgn="base" latinLnBrk="0" hangingPunct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MMPB-11 runs 12 mo. promotion restriction on Marines who have not met PME promotion requirements</a:t>
            </a:r>
          </a:p>
          <a:p>
            <a:pPr marL="285737" marR="0" lvl="0" indent="-285737" algn="l" defTabSz="914400" rtl="0" eaLnBrk="0" fontAlgn="base" latinLnBrk="0" hangingPunct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Within 30 days of selection MARADMIN, Commands ensure Marines acknowledge via Page 11 that they are part of the sequenced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PME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pipeline</a:t>
            </a:r>
          </a:p>
          <a:p>
            <a:pPr marL="285737" marR="0" lvl="0" indent="-285737" algn="l" defTabSz="914400" rtl="0" eaLnBrk="0" fontAlgn="base" latinLnBrk="0" hangingPunct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MMPB-11 will screen Marines projected to promote prior to the monthly promotion MARADMIN to remove promotion restriction based on PME completion </a:t>
            </a:r>
          </a:p>
          <a:p>
            <a:pPr marL="285737" marR="0" lvl="0" indent="-285737" algn="l" defTabSz="914400" rtl="0" eaLnBrk="0" fontAlgn="base" latinLnBrk="0" hangingPunct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Commands will notify MMPB-11 of discrepancies if they believe a Marines record does not properly reflect completion of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PME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37" marR="0" lvl="0" indent="-285737" algn="l" defTabSz="914400" rtl="0" eaLnBrk="0" fontAlgn="base" latinLnBrk="0" hangingPunct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ETP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Authority to waive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PME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– Dir MM</a:t>
            </a:r>
          </a:p>
          <a:p>
            <a:pPr marL="285737" marR="0" lvl="0" indent="-285737" algn="l" defTabSz="914400" rtl="0" eaLnBrk="0" fontAlgn="base" latinLnBrk="0" hangingPunct="0">
              <a:lnSpc>
                <a:spcPct val="107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Extension Authority – Branch Head,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MMPB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54" name="object 40">
            <a:extLst>
              <a:ext uri="{FF2B5EF4-FFF2-40B4-BE49-F238E27FC236}">
                <a16:creationId xmlns:a16="http://schemas.microsoft.com/office/drawing/2014/main" id="{552BA855-FB58-67C0-6323-710563F06BDA}"/>
              </a:ext>
            </a:extLst>
          </p:cNvPr>
          <p:cNvSpPr txBox="1"/>
          <p:nvPr/>
        </p:nvSpPr>
        <p:spPr>
          <a:xfrm>
            <a:off x="350598" y="3352800"/>
            <a:ext cx="8402626" cy="307777"/>
          </a:xfrm>
          <a:prstGeom prst="rect">
            <a:avLst/>
          </a:prstGeom>
          <a:solidFill>
            <a:srgbClr val="00FF00">
              <a:alpha val="39999"/>
            </a:srgbClr>
          </a:solidFill>
          <a:ln w="25908">
            <a:solidFill>
              <a:srgbClr val="000000"/>
            </a:solidFill>
          </a:ln>
        </p:spPr>
        <p:txBody>
          <a:bodyPr vert="horz" wrap="square" lIns="0" tIns="0" rIns="0" bIns="0" rtlCol="0">
            <a:spAutoFit/>
          </a:bodyPr>
          <a:lstStyle>
            <a:defPPr>
              <a:defRPr kern="0"/>
            </a:defPPr>
            <a:lvl1pPr marL="326231" marR="184784" indent="-138589">
              <a:lnSpc>
                <a:spcPts val="1080"/>
              </a:lnSpc>
              <a:defRPr sz="800">
                <a:latin typeface="+mn-lt"/>
                <a:cs typeface="Arial"/>
              </a:defRPr>
            </a:lvl1pPr>
          </a:lstStyle>
          <a:p>
            <a:pPr marL="0" marR="184784" lvl="0" indent="0" algn="ctr" defTabSz="914400" rtl="0" eaLnBrk="0" fontAlgn="base" latinLnBrk="0" hangingPunct="0">
              <a:lnSpc>
                <a:spcPct val="100000"/>
              </a:lnSpc>
              <a:spcBef>
                <a:spcPts val="30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Preferred COA for Marines / Commands </a:t>
            </a:r>
          </a:p>
        </p:txBody>
      </p:sp>
      <p:sp>
        <p:nvSpPr>
          <p:cNvPr id="456" name="TextBox 455">
            <a:extLst>
              <a:ext uri="{FF2B5EF4-FFF2-40B4-BE49-F238E27FC236}">
                <a16:creationId xmlns:a16="http://schemas.microsoft.com/office/drawing/2014/main" id="{AFC7E389-EFD3-14EB-220C-48653AAE430F}"/>
              </a:ext>
            </a:extLst>
          </p:cNvPr>
          <p:cNvSpPr txBox="1"/>
          <p:nvPr/>
        </p:nvSpPr>
        <p:spPr>
          <a:xfrm>
            <a:off x="338943" y="6514682"/>
            <a:ext cx="8402626" cy="184666"/>
          </a:xfrm>
          <a:prstGeom prst="rect">
            <a:avLst/>
          </a:prstGeom>
          <a:solidFill>
            <a:srgbClr val="99FF99"/>
          </a:solidFill>
          <a:ln w="25908">
            <a:solidFill>
              <a:srgbClr val="000000"/>
            </a:solidFill>
          </a:ln>
        </p:spPr>
        <p:txBody>
          <a:bodyPr vert="horz" wrap="square" lIns="0" tIns="0" rIns="0" bIns="0" rtlCol="0">
            <a:spAutoFit/>
          </a:bodyPr>
          <a:lstStyle>
            <a:defPPr>
              <a:defRPr lang="en-US"/>
            </a:defPPr>
            <a:lvl1pPr marL="91440" marR="184784" algn="ctr">
              <a:defRPr sz="800">
                <a:latin typeface="+mn-lt"/>
                <a:cs typeface="Arial"/>
              </a:defRPr>
            </a:lvl1pPr>
          </a:lstStyle>
          <a:p>
            <a:pPr marL="91440" marR="184784" lvl="0" indent="0" algn="ctr" defTabSz="914400" rtl="0" eaLnBrk="0" fontAlgn="base" latinLnBrk="0" hangingPunct="0">
              <a:lnSpc>
                <a:spcPct val="100000"/>
              </a:lnSpc>
              <a:spcBef>
                <a:spcPts val="3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MMPB-11 continues to screen all Marines to ensure obligated service (OBS) prior to promotion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5BB62B2F-31EC-336D-F8C4-C1E0D0D21A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6800" y="265283"/>
            <a:ext cx="7565054" cy="642226"/>
          </a:xfrm>
        </p:spPr>
        <p:txBody>
          <a:bodyPr/>
          <a:lstStyle/>
          <a:p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Sequenced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PME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Primary Pathway</a:t>
            </a:r>
          </a:p>
        </p:txBody>
      </p:sp>
      <p:graphicFrame>
        <p:nvGraphicFramePr>
          <p:cNvPr id="6" name="Diagram 5">
            <a:extLst>
              <a:ext uri="{FF2B5EF4-FFF2-40B4-BE49-F238E27FC236}">
                <a16:creationId xmlns:a16="http://schemas.microsoft.com/office/drawing/2014/main" id="{0DF32ABB-16DE-1581-494F-A4906C5F77D3}"/>
              </a:ext>
            </a:extLst>
          </p:cNvPr>
          <p:cNvGraphicFramePr/>
          <p:nvPr/>
        </p:nvGraphicFramePr>
        <p:xfrm>
          <a:off x="539445" y="1436855"/>
          <a:ext cx="8494669" cy="193555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pSp>
        <p:nvGrpSpPr>
          <p:cNvPr id="8" name="Group 7">
            <a:extLst>
              <a:ext uri="{FF2B5EF4-FFF2-40B4-BE49-F238E27FC236}">
                <a16:creationId xmlns:a16="http://schemas.microsoft.com/office/drawing/2014/main" id="{B6815AB6-AF49-B119-614C-E8BF118960B1}"/>
              </a:ext>
            </a:extLst>
          </p:cNvPr>
          <p:cNvGrpSpPr/>
          <p:nvPr/>
        </p:nvGrpSpPr>
        <p:grpSpPr>
          <a:xfrm>
            <a:off x="74116" y="2009413"/>
            <a:ext cx="525487" cy="442436"/>
            <a:chOff x="74116" y="2009413"/>
            <a:chExt cx="525487" cy="442436"/>
          </a:xfrm>
        </p:grpSpPr>
        <p:grpSp>
          <p:nvGrpSpPr>
            <p:cNvPr id="10" name="object 71">
              <a:extLst>
                <a:ext uri="{FF2B5EF4-FFF2-40B4-BE49-F238E27FC236}">
                  <a16:creationId xmlns:a16="http://schemas.microsoft.com/office/drawing/2014/main" id="{94B061B9-3219-DE96-2191-11F4C040DB75}"/>
                </a:ext>
              </a:extLst>
            </p:cNvPr>
            <p:cNvGrpSpPr/>
            <p:nvPr/>
          </p:nvGrpSpPr>
          <p:grpSpPr>
            <a:xfrm>
              <a:off x="74116" y="2009413"/>
              <a:ext cx="525487" cy="442436"/>
              <a:chOff x="750570" y="1233677"/>
              <a:chExt cx="820419" cy="589915"/>
            </a:xfrm>
          </p:grpSpPr>
          <p:sp>
            <p:nvSpPr>
              <p:cNvPr id="13" name="object 72">
                <a:extLst>
                  <a:ext uri="{FF2B5EF4-FFF2-40B4-BE49-F238E27FC236}">
                    <a16:creationId xmlns:a16="http://schemas.microsoft.com/office/drawing/2014/main" id="{27104BA4-BFEC-D7B0-8C5F-07C7817E6491}"/>
                  </a:ext>
                </a:extLst>
              </p:cNvPr>
              <p:cNvSpPr/>
              <p:nvPr/>
            </p:nvSpPr>
            <p:spPr>
              <a:xfrm>
                <a:off x="750570" y="1233677"/>
                <a:ext cx="820419" cy="589915"/>
              </a:xfrm>
              <a:custGeom>
                <a:avLst/>
                <a:gdLst/>
                <a:ahLst/>
                <a:cxnLst/>
                <a:rect l="l" t="t" r="r" b="b"/>
                <a:pathLst>
                  <a:path w="820419" h="589914">
                    <a:moveTo>
                      <a:pt x="409955" y="0"/>
                    </a:moveTo>
                    <a:lnTo>
                      <a:pt x="313182" y="225298"/>
                    </a:lnTo>
                    <a:lnTo>
                      <a:pt x="0" y="225298"/>
                    </a:lnTo>
                    <a:lnTo>
                      <a:pt x="253364" y="364489"/>
                    </a:lnTo>
                    <a:lnTo>
                      <a:pt x="156591" y="589788"/>
                    </a:lnTo>
                    <a:lnTo>
                      <a:pt x="409955" y="450596"/>
                    </a:lnTo>
                    <a:lnTo>
                      <a:pt x="663321" y="589788"/>
                    </a:lnTo>
                    <a:lnTo>
                      <a:pt x="566546" y="364489"/>
                    </a:lnTo>
                    <a:lnTo>
                      <a:pt x="819912" y="225298"/>
                    </a:lnTo>
                    <a:lnTo>
                      <a:pt x="506730" y="225298"/>
                    </a:lnTo>
                    <a:lnTo>
                      <a:pt x="409955" y="0"/>
                    </a:lnTo>
                    <a:close/>
                  </a:path>
                </a:pathLst>
              </a:custGeom>
              <a:solidFill>
                <a:srgbClr val="FFFF00"/>
              </a:solidFill>
            </p:spPr>
            <p:txBody>
              <a:bodyPr wrap="square" lIns="0" tIns="0" rIns="0" bIns="0" rtlCol="0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2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14" name="object 73">
                <a:extLst>
                  <a:ext uri="{FF2B5EF4-FFF2-40B4-BE49-F238E27FC236}">
                    <a16:creationId xmlns:a16="http://schemas.microsoft.com/office/drawing/2014/main" id="{5EFD9C55-CFFA-200F-843A-842910C2D2D6}"/>
                  </a:ext>
                </a:extLst>
              </p:cNvPr>
              <p:cNvSpPr/>
              <p:nvPr/>
            </p:nvSpPr>
            <p:spPr>
              <a:xfrm>
                <a:off x="750570" y="1233677"/>
                <a:ext cx="820419" cy="589915"/>
              </a:xfrm>
              <a:custGeom>
                <a:avLst/>
                <a:gdLst/>
                <a:ahLst/>
                <a:cxnLst/>
                <a:rect l="l" t="t" r="r" b="b"/>
                <a:pathLst>
                  <a:path w="820419" h="589914">
                    <a:moveTo>
                      <a:pt x="0" y="225298"/>
                    </a:moveTo>
                    <a:lnTo>
                      <a:pt x="313182" y="225298"/>
                    </a:lnTo>
                    <a:lnTo>
                      <a:pt x="409955" y="0"/>
                    </a:lnTo>
                    <a:lnTo>
                      <a:pt x="506730" y="225298"/>
                    </a:lnTo>
                    <a:lnTo>
                      <a:pt x="819912" y="225298"/>
                    </a:lnTo>
                    <a:lnTo>
                      <a:pt x="566546" y="364489"/>
                    </a:lnTo>
                    <a:lnTo>
                      <a:pt x="663321" y="589788"/>
                    </a:lnTo>
                    <a:lnTo>
                      <a:pt x="409955" y="450596"/>
                    </a:lnTo>
                    <a:lnTo>
                      <a:pt x="156591" y="589788"/>
                    </a:lnTo>
                    <a:lnTo>
                      <a:pt x="253364" y="364489"/>
                    </a:lnTo>
                    <a:lnTo>
                      <a:pt x="0" y="225298"/>
                    </a:lnTo>
                    <a:close/>
                  </a:path>
                </a:pathLst>
              </a:custGeom>
              <a:ln w="25908">
                <a:solidFill>
                  <a:srgbClr val="000000"/>
                </a:solidFill>
              </a:ln>
            </p:spPr>
            <p:txBody>
              <a:bodyPr wrap="square" lIns="0" tIns="0" rIns="0" bIns="0" rtlCol="0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2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15" name="object 77">
              <a:extLst>
                <a:ext uri="{FF2B5EF4-FFF2-40B4-BE49-F238E27FC236}">
                  <a16:creationId xmlns:a16="http://schemas.microsoft.com/office/drawing/2014/main" id="{74A8F6C2-F8F7-6CDE-ECDD-65C89FBAA879}"/>
                </a:ext>
              </a:extLst>
            </p:cNvPr>
            <p:cNvSpPr txBox="1"/>
            <p:nvPr/>
          </p:nvSpPr>
          <p:spPr>
            <a:xfrm>
              <a:off x="245009" y="2171890"/>
              <a:ext cx="207836" cy="113493"/>
            </a:xfrm>
            <a:prstGeom prst="rect">
              <a:avLst/>
            </a:prstGeom>
          </p:spPr>
          <p:txBody>
            <a:bodyPr vert="horz" wrap="square" lIns="0" tIns="9525" rIns="0" bIns="0" rtlCol="0">
              <a:spAutoFit/>
            </a:bodyPr>
            <a:lstStyle/>
            <a:p>
              <a:pPr marL="9525" marR="0" lvl="0" indent="0" algn="l" defTabSz="914400" rtl="0" eaLnBrk="0" fontAlgn="base" latinLnBrk="0" hangingPunct="0">
                <a:lnSpc>
                  <a:spcPct val="100000"/>
                </a:lnSpc>
                <a:spcBef>
                  <a:spcPts val="75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675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Calibri"/>
                </a:rPr>
                <a:t>Start</a:t>
              </a:r>
              <a:endParaRPr kumimoji="0" sz="675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Calibri"/>
              </a:endParaRPr>
            </a:p>
          </p:txBody>
        </p:sp>
      </p:grpSp>
      <p:sp>
        <p:nvSpPr>
          <p:cNvPr id="2" name="Slide Number Placeholder 3">
            <a:extLst>
              <a:ext uri="{FF2B5EF4-FFF2-40B4-BE49-F238E27FC236}">
                <a16:creationId xmlns:a16="http://schemas.microsoft.com/office/drawing/2014/main" id="{27ACBDCA-52A8-476F-B2FF-7874BE1E0F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010400" y="6356350"/>
            <a:ext cx="2133600" cy="365125"/>
          </a:xfrm>
        </p:spPr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39A49F6-E254-4843-B1FE-CF340D8B12B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25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021544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4E3B8D-E448-243E-ED79-F843219181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>
                <a:latin typeface="Times New Roman"/>
                <a:cs typeface="Helvetica"/>
              </a:rPr>
              <a:t>Sequenced </a:t>
            </a:r>
            <a:r>
              <a:rPr lang="en-US" sz="3600" dirty="0" err="1">
                <a:latin typeface="Times New Roman"/>
                <a:cs typeface="Helvetica"/>
              </a:rPr>
              <a:t>PME</a:t>
            </a:r>
            <a:r>
              <a:rPr lang="en-US" sz="3600" dirty="0">
                <a:latin typeface="Times New Roman"/>
                <a:cs typeface="Helvetica"/>
              </a:rPr>
              <a:t> Status</a:t>
            </a:r>
            <a:endParaRPr lang="en-US" dirty="0"/>
          </a:p>
        </p:txBody>
      </p:sp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C034F3AC-5F73-4E93-C606-AFA43FFC4A1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80189680"/>
              </p:ext>
            </p:extLst>
          </p:nvPr>
        </p:nvGraphicFramePr>
        <p:xfrm>
          <a:off x="311672" y="1349159"/>
          <a:ext cx="8520654" cy="1828800"/>
        </p:xfrm>
        <a:graphic>
          <a:graphicData uri="http://schemas.openxmlformats.org/drawingml/2006/table">
            <a:tbl>
              <a:tblPr firstRow="1" firstCol="1" bandRow="1"/>
              <a:tblGrid>
                <a:gridCol w="2498847">
                  <a:extLst>
                    <a:ext uri="{9D8B030D-6E8A-4147-A177-3AD203B41FA5}">
                      <a16:colId xmlns:a16="http://schemas.microsoft.com/office/drawing/2014/main" val="2192001861"/>
                    </a:ext>
                  </a:extLst>
                </a:gridCol>
                <a:gridCol w="697264">
                  <a:extLst>
                    <a:ext uri="{9D8B030D-6E8A-4147-A177-3AD203B41FA5}">
                      <a16:colId xmlns:a16="http://schemas.microsoft.com/office/drawing/2014/main" val="1630659694"/>
                    </a:ext>
                  </a:extLst>
                </a:gridCol>
                <a:gridCol w="760649">
                  <a:extLst>
                    <a:ext uri="{9D8B030D-6E8A-4147-A177-3AD203B41FA5}">
                      <a16:colId xmlns:a16="http://schemas.microsoft.com/office/drawing/2014/main" val="3880470694"/>
                    </a:ext>
                  </a:extLst>
                </a:gridCol>
                <a:gridCol w="760649">
                  <a:extLst>
                    <a:ext uri="{9D8B030D-6E8A-4147-A177-3AD203B41FA5}">
                      <a16:colId xmlns:a16="http://schemas.microsoft.com/office/drawing/2014/main" val="229094017"/>
                    </a:ext>
                  </a:extLst>
                </a:gridCol>
                <a:gridCol w="760649">
                  <a:extLst>
                    <a:ext uri="{9D8B030D-6E8A-4147-A177-3AD203B41FA5}">
                      <a16:colId xmlns:a16="http://schemas.microsoft.com/office/drawing/2014/main" val="1148526540"/>
                    </a:ext>
                  </a:extLst>
                </a:gridCol>
                <a:gridCol w="760649">
                  <a:extLst>
                    <a:ext uri="{9D8B030D-6E8A-4147-A177-3AD203B41FA5}">
                      <a16:colId xmlns:a16="http://schemas.microsoft.com/office/drawing/2014/main" val="3009925980"/>
                    </a:ext>
                  </a:extLst>
                </a:gridCol>
                <a:gridCol w="760649">
                  <a:extLst>
                    <a:ext uri="{9D8B030D-6E8A-4147-A177-3AD203B41FA5}">
                      <a16:colId xmlns:a16="http://schemas.microsoft.com/office/drawing/2014/main" val="1588477528"/>
                    </a:ext>
                  </a:extLst>
                </a:gridCol>
                <a:gridCol w="760649">
                  <a:extLst>
                    <a:ext uri="{9D8B030D-6E8A-4147-A177-3AD203B41FA5}">
                      <a16:colId xmlns:a16="http://schemas.microsoft.com/office/drawing/2014/main" val="1788815871"/>
                    </a:ext>
                  </a:extLst>
                </a:gridCol>
                <a:gridCol w="760649">
                  <a:extLst>
                    <a:ext uri="{9D8B030D-6E8A-4147-A177-3AD203B41FA5}">
                      <a16:colId xmlns:a16="http://schemas.microsoft.com/office/drawing/2014/main" val="720811683"/>
                    </a:ext>
                  </a:extLst>
                </a:gridCol>
              </a:tblGrid>
              <a:tr h="16764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FY24 E7</a:t>
                      </a: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deadline </a:t>
                      </a: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 Apr 25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FY24 E6</a:t>
                      </a: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deadline </a:t>
                      </a: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 Jul 25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FY24 Res E6</a:t>
                      </a: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deadline </a:t>
                      </a: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 Sep 25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FY24 Res E7</a:t>
                      </a: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deadline </a:t>
                      </a: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 Sep 25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b="0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59761957"/>
                  </a:ext>
                </a:extLst>
              </a:tr>
              <a:tr h="16764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Promoted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117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85%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326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39%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22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14%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07713489"/>
                  </a:ext>
                </a:extLst>
              </a:tr>
              <a:tr h="16764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PME</a:t>
                      </a:r>
                      <a:r>
                        <a:rPr lang="en-US" sz="12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Complete Pending Promotion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0%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233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27%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69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44%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25860501"/>
                  </a:ext>
                </a:extLst>
              </a:tr>
              <a:tr h="16764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PME</a:t>
                      </a:r>
                      <a:r>
                        <a:rPr lang="en-US" sz="12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Incomplete 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11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8%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229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27%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64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41%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19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100%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17000834"/>
                  </a:ext>
                </a:extLst>
              </a:tr>
              <a:tr h="16764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EAS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4%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26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3%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0%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46032543"/>
                  </a:ext>
                </a:extLst>
              </a:tr>
              <a:tr h="16764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Delay/Revoke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3%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35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4%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1%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02040054"/>
                  </a:ext>
                </a:extLst>
              </a:tr>
              <a:tr h="16764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Total selected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138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849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156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19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18760389"/>
                  </a:ext>
                </a:extLst>
              </a:tr>
            </a:tbl>
          </a:graphicData>
        </a:graphic>
      </p:graphicFrame>
      <p:sp>
        <p:nvSpPr>
          <p:cNvPr id="9" name="Slide Number Placeholder 3">
            <a:extLst>
              <a:ext uri="{FF2B5EF4-FFF2-40B4-BE49-F238E27FC236}">
                <a16:creationId xmlns:a16="http://schemas.microsoft.com/office/drawing/2014/main" id="{E92EB8FB-5439-ABCE-A3F2-6171C36B95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010400" y="6356350"/>
            <a:ext cx="2133600" cy="365125"/>
          </a:xfrm>
        </p:spPr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39A49F6-E254-4843-B1FE-CF340D8B12B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26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1959C935-387D-394A-E6E4-D541CC342A3B}"/>
              </a:ext>
            </a:extLst>
          </p:cNvPr>
          <p:cNvSpPr txBox="1">
            <a:spLocks/>
          </p:cNvSpPr>
          <p:nvPr/>
        </p:nvSpPr>
        <p:spPr>
          <a:xfrm>
            <a:off x="155448" y="3352800"/>
            <a:ext cx="7772400" cy="327660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Bef>
                <a:spcPts val="300"/>
              </a:spcBef>
              <a:spcAft>
                <a:spcPts val="0"/>
              </a:spcAft>
              <a:defRPr/>
            </a:pPr>
            <a:r>
              <a:rPr lang="en-US" alt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Sequenced </a:t>
            </a:r>
            <a:r>
              <a:rPr lang="en-US" alt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PME</a:t>
            </a:r>
            <a:r>
              <a:rPr lang="en-US" alt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is determined by board and is not a guarantee</a:t>
            </a:r>
          </a:p>
          <a:p>
            <a:pPr fontAlgn="auto">
              <a:spcBef>
                <a:spcPts val="300"/>
              </a:spcBef>
              <a:spcAft>
                <a:spcPts val="0"/>
              </a:spcAft>
              <a:defRPr/>
            </a:pPr>
            <a:r>
              <a:rPr lang="en-US" alt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Full completion of </a:t>
            </a:r>
            <a:r>
              <a:rPr lang="en-US" alt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PME</a:t>
            </a:r>
            <a:r>
              <a:rPr lang="en-US" alt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makes a Marine more competitive</a:t>
            </a:r>
          </a:p>
          <a:p>
            <a:pPr fontAlgn="auto">
              <a:spcBef>
                <a:spcPts val="300"/>
              </a:spcBef>
              <a:spcAft>
                <a:spcPts val="0"/>
              </a:spcAft>
              <a:defRPr/>
            </a:pPr>
            <a:r>
              <a:rPr lang="en-US" alt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total of 1,578 Marines between the below boards did not even do </a:t>
            </a:r>
            <a:r>
              <a:rPr lang="en-US" alt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EPME</a:t>
            </a:r>
            <a:endParaRPr lang="en-US" altLang="en-US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 fontAlgn="auto">
              <a:spcBef>
                <a:spcPts val="300"/>
              </a:spcBef>
              <a:spcAft>
                <a:spcPts val="0"/>
              </a:spcAft>
              <a:defRPr/>
            </a:pPr>
            <a:r>
              <a:rPr lang="en-US" alt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FY23 AC E6: 446</a:t>
            </a:r>
          </a:p>
          <a:p>
            <a:pPr lvl="1" fontAlgn="auto">
              <a:spcBef>
                <a:spcPts val="300"/>
              </a:spcBef>
              <a:spcAft>
                <a:spcPts val="0"/>
              </a:spcAft>
              <a:defRPr/>
            </a:pPr>
            <a:r>
              <a:rPr lang="en-US" alt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FY24 AC E7: 285</a:t>
            </a:r>
          </a:p>
          <a:p>
            <a:pPr lvl="1" fontAlgn="auto">
              <a:spcBef>
                <a:spcPts val="300"/>
              </a:spcBef>
              <a:spcAft>
                <a:spcPts val="0"/>
              </a:spcAft>
              <a:defRPr/>
            </a:pPr>
            <a:r>
              <a:rPr lang="en-US" alt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FY24 AC E6: 637</a:t>
            </a:r>
          </a:p>
          <a:p>
            <a:pPr lvl="1" fontAlgn="auto">
              <a:spcBef>
                <a:spcPts val="300"/>
              </a:spcBef>
              <a:spcAft>
                <a:spcPts val="0"/>
              </a:spcAft>
              <a:defRPr/>
            </a:pPr>
            <a:r>
              <a:rPr lang="en-US" alt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FY24 RC E6: 191</a:t>
            </a:r>
          </a:p>
          <a:p>
            <a:pPr lvl="1" fontAlgn="auto">
              <a:spcBef>
                <a:spcPts val="300"/>
              </a:spcBef>
              <a:spcAft>
                <a:spcPts val="0"/>
              </a:spcAft>
              <a:defRPr/>
            </a:pPr>
            <a:r>
              <a:rPr lang="en-US" alt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FY24 RC E7: 19</a:t>
            </a:r>
          </a:p>
          <a:p>
            <a:pPr lvl="1" fontAlgn="auto">
              <a:spcBef>
                <a:spcPts val="300"/>
              </a:spcBef>
              <a:spcAft>
                <a:spcPts val="0"/>
              </a:spcAft>
              <a:defRPr/>
            </a:pPr>
            <a:endParaRPr lang="en-US" altLang="en-US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 fontAlgn="auto">
              <a:spcBef>
                <a:spcPts val="300"/>
              </a:spcBef>
              <a:spcAft>
                <a:spcPts val="0"/>
              </a:spcAft>
              <a:defRPr/>
            </a:pPr>
            <a:endParaRPr lang="en-US" altLang="en-US" sz="1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14469521"/>
      </p:ext>
    </p:extLst>
  </p:cSld>
  <p:clrMapOvr>
    <a:masterClrMapping/>
  </p:clrMapOvr>
  <p:transition spd="slow">
    <p:push dir="u"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1374" y="9331"/>
            <a:ext cx="8402626" cy="1066800"/>
          </a:xfrm>
        </p:spPr>
        <p:txBody>
          <a:bodyPr/>
          <a:lstStyle/>
          <a:p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Alternate Selections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39A49F6-E254-4843-B1FE-CF340D8B12B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27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8B7F2899-7720-E496-BDA8-CE5A8C9598E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2399" y="1158875"/>
            <a:ext cx="8620913" cy="5562600"/>
          </a:xfrm>
        </p:spPr>
        <p:txBody>
          <a:bodyPr>
            <a:noAutofit/>
          </a:bodyPr>
          <a:lstStyle/>
          <a:p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FY24 Alternates placed back in board</a:t>
            </a:r>
          </a:p>
          <a:p>
            <a:pPr lvl="1">
              <a:defRPr/>
            </a:pP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Selected as primaries: 7/15 (47%)</a:t>
            </a:r>
          </a:p>
          <a:p>
            <a:pPr lvl="1">
              <a:defRPr/>
            </a:pP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Selected as alternates again: 1/15 (6%)</a:t>
            </a:r>
          </a:p>
          <a:p>
            <a:pPr lvl="1">
              <a:defRPr/>
            </a:pP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Not selected: 7/15 (47%)</a:t>
            </a:r>
          </a:p>
          <a:p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Total FY25 selected: 14 </a:t>
            </a:r>
          </a:p>
          <a:p>
            <a:pPr lvl="1"/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E9 (1), E8 (3), E7 (4), E6 (6)</a:t>
            </a:r>
          </a:p>
          <a:p>
            <a:pPr lvl="1"/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6 MOS’</a:t>
            </a:r>
          </a:p>
          <a:p>
            <a:pPr lvl="2"/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0111 (6), 0491 (1), 2111 (1), 3047 (4) , 4821 (1), 0604 (1)</a:t>
            </a:r>
          </a:p>
          <a:p>
            <a:pPr lvl="1">
              <a:defRPr/>
            </a:pP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Alternates only selected after meeting primary allocations</a:t>
            </a:r>
          </a:p>
          <a:p>
            <a:pPr>
              <a:defRPr/>
            </a:pPr>
            <a:r>
              <a:rPr lang="en-US" altLang="en-US" sz="18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itchFamily="2" charset="2"/>
              </a:rPr>
              <a:t>Zone Breakdown</a:t>
            </a:r>
          </a:p>
          <a:p>
            <a:pPr lvl="1">
              <a:defRPr/>
            </a:pPr>
            <a:r>
              <a:rPr lang="en-US" altLang="en-US" sz="18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itchFamily="2" charset="2"/>
              </a:rPr>
              <a:t>AZ: 6 (43%)</a:t>
            </a:r>
          </a:p>
          <a:p>
            <a:pPr lvl="1">
              <a:defRPr/>
            </a:pPr>
            <a:r>
              <a:rPr lang="en-US" altLang="en-US" sz="1800" dirty="0" err="1">
                <a:latin typeface="Times New Roman" panose="02020603050405020304" pitchFamily="18" charset="0"/>
                <a:cs typeface="Times New Roman" panose="02020603050405020304" pitchFamily="18" charset="0"/>
                <a:sym typeface="Wingdings" pitchFamily="2" charset="2"/>
              </a:rPr>
              <a:t>IZ</a:t>
            </a:r>
            <a:r>
              <a:rPr lang="en-US" altLang="en-US" sz="18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itchFamily="2" charset="2"/>
              </a:rPr>
              <a:t>: 6 (43%)</a:t>
            </a:r>
          </a:p>
          <a:p>
            <a:pPr lvl="1">
              <a:defRPr/>
            </a:pPr>
            <a:r>
              <a:rPr lang="en-US" altLang="en-US" sz="18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itchFamily="2" charset="2"/>
              </a:rPr>
              <a:t>BZ: 2 (14%)</a:t>
            </a:r>
            <a:endParaRPr lang="en-US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1" indent="-342900">
              <a:buFont typeface="Arial" panose="020B0604020202020204" pitchFamily="34" charset="0"/>
              <a:buChar char="•"/>
            </a:pP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Receive a MOL message and a letter in their OMPF</a:t>
            </a:r>
          </a:p>
          <a:p>
            <a:pPr marL="342900" lvl="1" indent="-342900">
              <a:buFont typeface="Arial" panose="020B0604020202020204" pitchFamily="34" charset="0"/>
              <a:buChar char="•"/>
            </a:pP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Do not incur a failure of selection</a:t>
            </a:r>
          </a:p>
          <a:p>
            <a:pPr marL="342900" lvl="1" indent="-342900">
              <a:buFont typeface="Arial" panose="020B0604020202020204" pitchFamily="34" charset="0"/>
              <a:buChar char="•"/>
            </a:pP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List posted on MMPB-11 website alphabetically with MOS</a:t>
            </a:r>
          </a:p>
          <a:p>
            <a:pPr marL="342900" lvl="1" indent="-342900">
              <a:buFont typeface="Arial" panose="020B0604020202020204" pitchFamily="34" charset="0"/>
              <a:buChar char="•"/>
            </a:pP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Draw Case Code ran so units can track</a:t>
            </a:r>
          </a:p>
        </p:txBody>
      </p:sp>
    </p:spTree>
    <p:extLst>
      <p:ext uri="{BB962C8B-B14F-4D97-AF65-F5344CB8AC3E}">
        <p14:creationId xmlns:p14="http://schemas.microsoft.com/office/powerpoint/2010/main" val="1515453795"/>
      </p:ext>
    </p:extLst>
  </p:cSld>
  <p:clrMapOvr>
    <a:masterClrMapping/>
  </p:clrMapOvr>
  <p:transition spd="slow">
    <p:push dir="u"/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Rectangle 5"/>
          <p:cNvSpPr>
            <a:spLocks noGrp="1" noChangeArrowheads="1"/>
          </p:cNvSpPr>
          <p:nvPr>
            <p:ph type="title"/>
          </p:nvPr>
        </p:nvSpPr>
        <p:spPr bwMode="auto">
          <a:xfrm>
            <a:off x="1066800" y="304800"/>
            <a:ext cx="7620000" cy="6096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1" hangingPunct="1"/>
            <a:r>
              <a:rPr lang="en-US" alt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Alternate Policy</a:t>
            </a:r>
          </a:p>
        </p:txBody>
      </p:sp>
      <p:sp>
        <p:nvSpPr>
          <p:cNvPr id="3077" name="Text Box 16"/>
          <p:cNvSpPr txBox="1">
            <a:spLocks noChangeArrowheads="1"/>
          </p:cNvSpPr>
          <p:nvPr/>
        </p:nvSpPr>
        <p:spPr bwMode="auto">
          <a:xfrm>
            <a:off x="155448" y="1219200"/>
            <a:ext cx="8001000" cy="51816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45720" rIns="45720">
            <a:no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285750" marR="0" lvl="0" indent="-285750" algn="l" defTabSz="914400" rtl="0" eaLnBrk="1" fontAlgn="base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alt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Notification of Selection</a:t>
            </a:r>
          </a:p>
          <a:p>
            <a:pPr marL="1028700" marR="0" lvl="1" indent="-285750" algn="l" defTabSz="914400" rtl="0" eaLnBrk="1" fontAlgn="base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alt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Primaries in </a:t>
            </a:r>
            <a:r>
              <a:rPr kumimoji="0" lang="en-US" altLang="en-US" sz="1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MARADMIN</a:t>
            </a:r>
            <a:r>
              <a:rPr kumimoji="0" lang="en-US" alt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with seniority number</a:t>
            </a:r>
          </a:p>
          <a:p>
            <a:pPr marL="1028700" marR="0" lvl="1" indent="-285750" algn="l" defTabSz="914400" rtl="0" eaLnBrk="1" fontAlgn="base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alt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Alternates posted via website and MOL message without seniority number</a:t>
            </a:r>
          </a:p>
          <a:p>
            <a:pPr marL="1028700" marR="0" lvl="1" indent="-285750" algn="l" defTabSz="914400" rtl="0" eaLnBrk="0" fontAlgn="base" latinLnBrk="0" hangingPunct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alt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Alternates receive a letter posted in their record signed by Head of </a:t>
            </a:r>
            <a:r>
              <a:rPr kumimoji="0" lang="en-US" altLang="en-US" sz="1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MMPB</a:t>
            </a:r>
            <a:endParaRPr kumimoji="0" lang="en-US" altLang="en-US" sz="1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1028700" lvl="1">
              <a:spcBef>
                <a:spcPts val="30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Alternates receive draw case </a:t>
            </a:r>
            <a:r>
              <a:rPr lang="en-US" sz="1400" dirty="0">
                <a:cs typeface="Times New Roman" panose="02020603050405020304" pitchFamily="18" charset="0"/>
              </a:rPr>
              <a:t>c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ode (AS) in MCTFS so units can track</a:t>
            </a:r>
          </a:p>
          <a:p>
            <a:pPr marL="285750" marR="0" lvl="0" indent="-285750" algn="l" defTabSz="914400" rtl="0" eaLnBrk="0" fontAlgn="base" latinLnBrk="0" hangingPunct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alt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Activation of Alternate</a:t>
            </a:r>
          </a:p>
          <a:p>
            <a:pPr marL="1028700" marR="0" lvl="1" indent="-285750" algn="l" defTabSz="914400" rtl="0" eaLnBrk="0" fontAlgn="base" latinLnBrk="0" hangingPunct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alt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MMEA starts request and final approval is Dir MM</a:t>
            </a:r>
          </a:p>
          <a:p>
            <a:pPr marL="1028700" marR="0" lvl="1" indent="-285750" algn="l" defTabSz="914400" rtl="0" eaLnBrk="0" fontAlgn="base" latinLnBrk="0" hangingPunct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alt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Alternates promoted after primary list is cleared and only if needed </a:t>
            </a:r>
          </a:p>
          <a:p>
            <a:pPr marL="1428750" marR="0" lvl="2" indent="-228600" algn="l" defTabSz="914400" rtl="0" eaLnBrk="0" fontAlgn="base" latinLnBrk="0" hangingPunct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alt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Primary refusal of orders/OBS</a:t>
            </a:r>
          </a:p>
          <a:p>
            <a:pPr marL="1428750" marR="0" lvl="2" indent="-228600" algn="l" defTabSz="914400" rtl="0" eaLnBrk="0" fontAlgn="base" latinLnBrk="0" hangingPunct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alt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Primary entering a revoke status</a:t>
            </a:r>
          </a:p>
          <a:p>
            <a:pPr marL="1428750" marR="0" lvl="2" indent="-228600" algn="l" defTabSz="914400" rtl="0" eaLnBrk="0" fontAlgn="base" latinLnBrk="0" hangingPunct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alt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HQMC need</a:t>
            </a:r>
          </a:p>
          <a:p>
            <a:pPr marL="1028700" marR="0" lvl="1" indent="-285750" algn="l" defTabSz="914400" rtl="0" eaLnBrk="0" fontAlgn="base" latinLnBrk="0" hangingPunct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alt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Activation of an alternate will not cause a primary to be promoted earlier then originally planned</a:t>
            </a:r>
          </a:p>
          <a:p>
            <a:pPr marL="285750" marR="0" lvl="0" indent="-285750" algn="l" defTabSz="914400" rtl="0" eaLnBrk="0" fontAlgn="base" latinLnBrk="0" hangingPunct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alt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Orders</a:t>
            </a:r>
          </a:p>
          <a:p>
            <a:pPr marL="1028700" marR="0" lvl="1" indent="-285750" algn="l" defTabSz="914400" rtl="0" eaLnBrk="0" fontAlgn="base" latinLnBrk="0" hangingPunct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alt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MMEA and MMPB-11 communicate for activation of alternate before orders issued</a:t>
            </a:r>
          </a:p>
          <a:p>
            <a:pPr marL="285750" marR="0" lvl="0" indent="-285750" algn="l" defTabSz="914400" rtl="0" eaLnBrk="0" fontAlgn="base" latinLnBrk="0" hangingPunct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alt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Obligated Service timeline</a:t>
            </a:r>
          </a:p>
          <a:p>
            <a:pPr marL="1028700" marR="0" lvl="1" indent="-285750" algn="l" defTabSz="914400" rtl="0" eaLnBrk="0" fontAlgn="base" latinLnBrk="0" hangingPunct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alt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Primaries 60 days after release of </a:t>
            </a:r>
            <a:r>
              <a:rPr kumimoji="0" lang="en-US" altLang="en-US" sz="1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MARADMIN</a:t>
            </a:r>
            <a:r>
              <a:rPr kumimoji="0" lang="en-US" alt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</a:p>
          <a:p>
            <a:pPr marL="1028700" marR="0" lvl="1" indent="-285750" algn="l" defTabSz="914400" rtl="0" eaLnBrk="0" fontAlgn="base" latinLnBrk="0" hangingPunct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alt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Alternates 30 days after notification of activation</a:t>
            </a:r>
          </a:p>
          <a:p>
            <a:pPr marL="1028700" marR="0" lvl="1" indent="-285750" algn="l" defTabSz="914400" rtl="0" eaLnBrk="0" fontAlgn="base" latinLnBrk="0" hangingPunct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alt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Refusal to gain OBS by primary/alternate makes Marine ineligible for future consideration</a:t>
            </a:r>
          </a:p>
          <a:p>
            <a:pPr marL="342900" lvl="1" indent="-342900">
              <a:buFont typeface="Arial" panose="020B0604020202020204" pitchFamily="34" charset="0"/>
              <a:buChar char="•"/>
            </a:pP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Alternates do not incur a failure of selection</a:t>
            </a:r>
          </a:p>
          <a:p>
            <a:pPr marL="1028700" marR="0" lvl="1" indent="-285750" algn="l" defTabSz="914400" rtl="0" eaLnBrk="0" fontAlgn="base" latinLnBrk="0" hangingPunct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altLang="en-US" sz="1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2" name="Slide Number Placeholder 3">
            <a:extLst>
              <a:ext uri="{FF2B5EF4-FFF2-40B4-BE49-F238E27FC236}">
                <a16:creationId xmlns:a16="http://schemas.microsoft.com/office/drawing/2014/main" id="{E9BBF47C-B98E-055B-C713-684F0D2283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010400" y="6356350"/>
            <a:ext cx="2133600" cy="365125"/>
          </a:xfrm>
        </p:spPr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39A49F6-E254-4843-B1FE-CF340D8B12B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28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452176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4">
            <a:extLst>
              <a:ext uri="{FF2B5EF4-FFF2-40B4-BE49-F238E27FC236}">
                <a16:creationId xmlns:a16="http://schemas.microsoft.com/office/drawing/2014/main" id="{7D44612C-967C-C430-A968-A6829FF2034F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/>
        <p:txBody>
          <a:bodyPr vert="horz" lIns="91440" tIns="45720" rIns="91440" bIns="45720" rtlCol="0" anchor="ctr">
            <a:no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altLang="en-US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Additional Promotion Items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AA89F2-BA52-CD0A-5EDD-3632907EEC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6799" y="0"/>
            <a:ext cx="7706513" cy="1066800"/>
          </a:xfrm>
        </p:spPr>
        <p:txBody>
          <a:bodyPr/>
          <a:lstStyle/>
          <a:p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Promotion Section (MMPB-1)</a:t>
            </a:r>
          </a:p>
        </p:txBody>
      </p:sp>
      <p:sp>
        <p:nvSpPr>
          <p:cNvPr id="3" name="Slide Number Placeholder 3">
            <a:extLst>
              <a:ext uri="{FF2B5EF4-FFF2-40B4-BE49-F238E27FC236}">
                <a16:creationId xmlns:a16="http://schemas.microsoft.com/office/drawing/2014/main" id="{80183C28-522A-5EBA-FBD1-D0F537E1CE98}"/>
              </a:ext>
            </a:extLst>
          </p:cNvPr>
          <p:cNvSpPr txBox="1">
            <a:spLocks/>
          </p:cNvSpPr>
          <p:nvPr/>
        </p:nvSpPr>
        <p:spPr>
          <a:xfrm>
            <a:off x="7010400" y="6356350"/>
            <a:ext cx="21336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 algn="r">
              <a:defRPr/>
            </a:pPr>
            <a:fld id="{339A49F6-E254-4843-B1FE-CF340D8B12BC}" type="slidenum">
              <a:rPr lang="en-US" sz="120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pPr algn="r">
                <a:defRPr/>
              </a:pPr>
              <a:t>3</a:t>
            </a:fld>
            <a:endParaRPr lang="en-US" sz="12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6673B1AC-3859-31AF-B766-20E30B941468}"/>
              </a:ext>
            </a:extLst>
          </p:cNvPr>
          <p:cNvGrpSpPr/>
          <p:nvPr/>
        </p:nvGrpSpPr>
        <p:grpSpPr>
          <a:xfrm>
            <a:off x="779993" y="1514475"/>
            <a:ext cx="7649632" cy="5027613"/>
            <a:chOff x="779993" y="1514475"/>
            <a:chExt cx="7649632" cy="5027613"/>
          </a:xfrm>
        </p:grpSpPr>
        <p:cxnSp>
          <p:nvCxnSpPr>
            <p:cNvPr id="6" name="Straight Connector 5">
              <a:extLst>
                <a:ext uri="{FF2B5EF4-FFF2-40B4-BE49-F238E27FC236}">
                  <a16:creationId xmlns:a16="http://schemas.microsoft.com/office/drawing/2014/main" id="{E868E0DB-EBBB-FEF1-57E6-31648A797D8D}"/>
                </a:ext>
              </a:extLst>
            </p:cNvPr>
            <p:cNvCxnSpPr/>
            <p:nvPr/>
          </p:nvCxnSpPr>
          <p:spPr>
            <a:xfrm>
              <a:off x="1971893" y="5665935"/>
              <a:ext cx="689585" cy="0"/>
            </a:xfrm>
            <a:prstGeom prst="line">
              <a:avLst/>
            </a:prstGeom>
            <a:noFill/>
            <a:ln w="28575" cap="flat" cmpd="sng" algn="ctr">
              <a:solidFill>
                <a:srgbClr val="385D8A"/>
              </a:solidFill>
              <a:prstDash val="solid"/>
            </a:ln>
            <a:effectLst/>
          </p:spPr>
        </p:cxnSp>
        <p:cxnSp>
          <p:nvCxnSpPr>
            <p:cNvPr id="7" name="Straight Connector 6">
              <a:extLst>
                <a:ext uri="{FF2B5EF4-FFF2-40B4-BE49-F238E27FC236}">
                  <a16:creationId xmlns:a16="http://schemas.microsoft.com/office/drawing/2014/main" id="{DAA9DB77-E624-62BA-D628-78EA7666AF8D}"/>
                </a:ext>
              </a:extLst>
            </p:cNvPr>
            <p:cNvCxnSpPr/>
            <p:nvPr/>
          </p:nvCxnSpPr>
          <p:spPr>
            <a:xfrm>
              <a:off x="1892306" y="5109607"/>
              <a:ext cx="689585" cy="0"/>
            </a:xfrm>
            <a:prstGeom prst="line">
              <a:avLst/>
            </a:prstGeom>
            <a:noFill/>
            <a:ln w="28575" cap="flat" cmpd="sng" algn="ctr">
              <a:solidFill>
                <a:srgbClr val="385D8A"/>
              </a:solidFill>
              <a:prstDash val="solid"/>
            </a:ln>
            <a:effectLst/>
          </p:spPr>
        </p:cxnSp>
        <p:cxnSp>
          <p:nvCxnSpPr>
            <p:cNvPr id="8" name="Straight Connector 7">
              <a:extLst>
                <a:ext uri="{FF2B5EF4-FFF2-40B4-BE49-F238E27FC236}">
                  <a16:creationId xmlns:a16="http://schemas.microsoft.com/office/drawing/2014/main" id="{5C62E9CC-FDAA-9E82-18CB-191E146F91E7}"/>
                </a:ext>
              </a:extLst>
            </p:cNvPr>
            <p:cNvCxnSpPr/>
            <p:nvPr/>
          </p:nvCxnSpPr>
          <p:spPr>
            <a:xfrm>
              <a:off x="1886168" y="4647789"/>
              <a:ext cx="689585" cy="0"/>
            </a:xfrm>
            <a:prstGeom prst="line">
              <a:avLst/>
            </a:prstGeom>
            <a:noFill/>
            <a:ln w="28575" cap="flat" cmpd="sng" algn="ctr">
              <a:solidFill>
                <a:srgbClr val="385D8A"/>
              </a:solidFill>
              <a:prstDash val="solid"/>
            </a:ln>
            <a:effectLst/>
          </p:spPr>
        </p:cxnSp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EACF9369-94F3-3AE3-DBA0-1B6B4ED7D94A}"/>
                </a:ext>
              </a:extLst>
            </p:cNvPr>
            <p:cNvGrpSpPr/>
            <p:nvPr/>
          </p:nvGrpSpPr>
          <p:grpSpPr>
            <a:xfrm>
              <a:off x="779993" y="1514475"/>
              <a:ext cx="7649632" cy="5027613"/>
              <a:chOff x="1541993" y="1828800"/>
              <a:chExt cx="9298236" cy="4508671"/>
            </a:xfrm>
          </p:grpSpPr>
          <p:cxnSp>
            <p:nvCxnSpPr>
              <p:cNvPr id="25" name="Straight Connector 24">
                <a:extLst>
                  <a:ext uri="{FF2B5EF4-FFF2-40B4-BE49-F238E27FC236}">
                    <a16:creationId xmlns:a16="http://schemas.microsoft.com/office/drawing/2014/main" id="{518C0A2B-735D-C725-FEF0-4ACD0087E549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8733839" y="3489502"/>
                <a:ext cx="0" cy="2376194"/>
              </a:xfrm>
              <a:prstGeom prst="line">
                <a:avLst/>
              </a:prstGeom>
              <a:noFill/>
              <a:ln w="28575" cap="flat" cmpd="sng" algn="ctr">
                <a:solidFill>
                  <a:srgbClr val="385D8A"/>
                </a:solidFill>
                <a:prstDash val="solid"/>
              </a:ln>
              <a:effectLst/>
            </p:spPr>
          </p:cxnSp>
          <p:cxnSp>
            <p:nvCxnSpPr>
              <p:cNvPr id="26" name="Straight Connector 25">
                <a:extLst>
                  <a:ext uri="{FF2B5EF4-FFF2-40B4-BE49-F238E27FC236}">
                    <a16:creationId xmlns:a16="http://schemas.microsoft.com/office/drawing/2014/main" id="{07611386-7380-55EF-B8A2-C0E389F0DDC1}"/>
                  </a:ext>
                </a:extLst>
              </p:cNvPr>
              <p:cNvCxnSpPr/>
              <p:nvPr/>
            </p:nvCxnSpPr>
            <p:spPr>
              <a:xfrm>
                <a:off x="3342691" y="3498783"/>
                <a:ext cx="14233" cy="2053779"/>
              </a:xfrm>
              <a:prstGeom prst="line">
                <a:avLst/>
              </a:prstGeom>
              <a:noFill/>
              <a:ln w="28575" cap="flat" cmpd="sng" algn="ctr">
                <a:solidFill>
                  <a:srgbClr val="385D8A"/>
                </a:solidFill>
                <a:prstDash val="solid"/>
              </a:ln>
              <a:effectLst/>
            </p:spPr>
          </p:cxnSp>
          <p:cxnSp>
            <p:nvCxnSpPr>
              <p:cNvPr id="27" name="Straight Connector 26">
                <a:extLst>
                  <a:ext uri="{FF2B5EF4-FFF2-40B4-BE49-F238E27FC236}">
                    <a16:creationId xmlns:a16="http://schemas.microsoft.com/office/drawing/2014/main" id="{B77A49DA-0F40-53F6-C115-AB839C128B85}"/>
                  </a:ext>
                </a:extLst>
              </p:cNvPr>
              <p:cNvCxnSpPr>
                <a:cxnSpLocks/>
                <a:endCxn id="42" idx="1"/>
              </p:cNvCxnSpPr>
              <p:nvPr/>
            </p:nvCxnSpPr>
            <p:spPr>
              <a:xfrm>
                <a:off x="8733839" y="5865697"/>
                <a:ext cx="400890" cy="0"/>
              </a:xfrm>
              <a:prstGeom prst="line">
                <a:avLst/>
              </a:prstGeom>
              <a:noFill/>
              <a:ln w="28575" cap="flat" cmpd="sng" algn="ctr">
                <a:solidFill>
                  <a:srgbClr val="385D8A"/>
                </a:solidFill>
                <a:prstDash val="solid"/>
              </a:ln>
              <a:effectLst/>
            </p:spPr>
          </p:cxnSp>
          <p:cxnSp>
            <p:nvCxnSpPr>
              <p:cNvPr id="28" name="Straight Connector 27">
                <a:extLst>
                  <a:ext uri="{FF2B5EF4-FFF2-40B4-BE49-F238E27FC236}">
                    <a16:creationId xmlns:a16="http://schemas.microsoft.com/office/drawing/2014/main" id="{C6BD3DBF-1BA0-659B-8CA1-1BF3438C1101}"/>
                  </a:ext>
                </a:extLst>
              </p:cNvPr>
              <p:cNvCxnSpPr/>
              <p:nvPr/>
            </p:nvCxnSpPr>
            <p:spPr>
              <a:xfrm>
                <a:off x="8281754" y="5297374"/>
                <a:ext cx="838200" cy="0"/>
              </a:xfrm>
              <a:prstGeom prst="line">
                <a:avLst/>
              </a:prstGeom>
              <a:noFill/>
              <a:ln w="28575" cap="flat" cmpd="sng" algn="ctr">
                <a:solidFill>
                  <a:srgbClr val="385D8A"/>
                </a:solidFill>
                <a:prstDash val="solid"/>
              </a:ln>
              <a:effectLst/>
            </p:spPr>
          </p:cxnSp>
          <p:cxnSp>
            <p:nvCxnSpPr>
              <p:cNvPr id="29" name="Straight Connector 28">
                <a:extLst>
                  <a:ext uri="{FF2B5EF4-FFF2-40B4-BE49-F238E27FC236}">
                    <a16:creationId xmlns:a16="http://schemas.microsoft.com/office/drawing/2014/main" id="{52E054C0-FF30-20DE-0CC1-81122C7C0BB2}"/>
                  </a:ext>
                </a:extLst>
              </p:cNvPr>
              <p:cNvCxnSpPr/>
              <p:nvPr/>
            </p:nvCxnSpPr>
            <p:spPr>
              <a:xfrm>
                <a:off x="8281754" y="4776908"/>
                <a:ext cx="838200" cy="0"/>
              </a:xfrm>
              <a:prstGeom prst="line">
                <a:avLst/>
              </a:prstGeom>
              <a:noFill/>
              <a:ln w="28575" cap="flat" cmpd="sng" algn="ctr">
                <a:solidFill>
                  <a:srgbClr val="385D8A"/>
                </a:solidFill>
                <a:prstDash val="solid"/>
              </a:ln>
              <a:effectLst/>
            </p:spPr>
          </p:cxnSp>
          <p:cxnSp>
            <p:nvCxnSpPr>
              <p:cNvPr id="30" name="Straight Connector 29">
                <a:extLst>
                  <a:ext uri="{FF2B5EF4-FFF2-40B4-BE49-F238E27FC236}">
                    <a16:creationId xmlns:a16="http://schemas.microsoft.com/office/drawing/2014/main" id="{699A2C44-46B9-0EA4-14B4-1BCE15E7FDA0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110915" y="2109245"/>
                <a:ext cx="0" cy="1395959"/>
              </a:xfrm>
              <a:prstGeom prst="line">
                <a:avLst/>
              </a:prstGeom>
              <a:noFill/>
              <a:ln w="28575" cap="flat" cmpd="sng" algn="ctr">
                <a:solidFill>
                  <a:srgbClr val="385D8A"/>
                </a:solidFill>
                <a:prstDash val="solid"/>
              </a:ln>
              <a:effectLst/>
            </p:spPr>
          </p:cxnSp>
          <p:sp>
            <p:nvSpPr>
              <p:cNvPr id="31" name="Rectangle 30">
                <a:extLst>
                  <a:ext uri="{FF2B5EF4-FFF2-40B4-BE49-F238E27FC236}">
                    <a16:creationId xmlns:a16="http://schemas.microsoft.com/office/drawing/2014/main" id="{96B48BE4-FFE0-9815-C6E3-B85D192C91BD}"/>
                  </a:ext>
                </a:extLst>
              </p:cNvPr>
              <p:cNvSpPr/>
              <p:nvPr/>
            </p:nvSpPr>
            <p:spPr>
              <a:xfrm>
                <a:off x="6284606" y="2940285"/>
                <a:ext cx="1880507" cy="435429"/>
              </a:xfrm>
              <a:prstGeom prst="rect">
                <a:avLst/>
              </a:prstGeom>
              <a:solidFill>
                <a:sysClr val="window" lastClr="FFFFFF"/>
              </a:solidFill>
              <a:ln w="25400" cap="flat" cmpd="sng" algn="ctr">
                <a:solidFill>
                  <a:srgbClr val="385D8A"/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8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HR SPEC (MIL)</a:t>
                </a:r>
              </a:p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8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GS-0201-13</a:t>
                </a:r>
              </a:p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8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MS510400301 </a:t>
                </a:r>
                <a:r>
                  <a:rPr kumimoji="0" lang="en-US" sz="800" b="0" i="0" u="none" strike="noStrike" kern="0" cap="none" spc="0" normalizeH="0" baseline="0" noProof="0" dirty="0">
                    <a:ln>
                      <a:noFill/>
                    </a:ln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(Kilhenny)</a:t>
                </a:r>
              </a:p>
            </p:txBody>
          </p:sp>
          <p:sp>
            <p:nvSpPr>
              <p:cNvPr id="32" name="Rectangle 31">
                <a:extLst>
                  <a:ext uri="{FF2B5EF4-FFF2-40B4-BE49-F238E27FC236}">
                    <a16:creationId xmlns:a16="http://schemas.microsoft.com/office/drawing/2014/main" id="{30E33BC4-D0BF-4EFF-2B5C-8F881E139025}"/>
                  </a:ext>
                </a:extLst>
              </p:cNvPr>
              <p:cNvSpPr/>
              <p:nvPr/>
            </p:nvSpPr>
            <p:spPr>
              <a:xfrm>
                <a:off x="7682030" y="3778498"/>
                <a:ext cx="2233799" cy="579161"/>
              </a:xfrm>
              <a:prstGeom prst="rect">
                <a:avLst/>
              </a:prstGeom>
              <a:solidFill>
                <a:srgbClr val="DCE6F2"/>
              </a:solidFill>
              <a:ln w="25400" cap="flat" cmpd="sng" algn="ctr">
                <a:solidFill>
                  <a:srgbClr val="385D8A"/>
                </a:solidFill>
                <a:prstDash val="solid"/>
              </a:ln>
              <a:effectLst/>
            </p:spPr>
            <p:txBody>
              <a:bodyPr lIns="91440" tIns="45720" rIns="91440" bIns="45720"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8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ENLISTED PROMOTIONS UNIT HEAD</a:t>
                </a:r>
              </a:p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8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(MMPB-11)</a:t>
                </a:r>
              </a:p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8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MAJ/8006</a:t>
                </a:r>
              </a:p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8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MS510400319 (MAJ MOORE)</a:t>
                </a:r>
              </a:p>
            </p:txBody>
          </p:sp>
          <p:sp>
            <p:nvSpPr>
              <p:cNvPr id="33" name="Rectangle 32">
                <a:extLst>
                  <a:ext uri="{FF2B5EF4-FFF2-40B4-BE49-F238E27FC236}">
                    <a16:creationId xmlns:a16="http://schemas.microsoft.com/office/drawing/2014/main" id="{7CCBCF22-A5BB-3405-C186-BF8A6E09FD73}"/>
                  </a:ext>
                </a:extLst>
              </p:cNvPr>
              <p:cNvSpPr/>
              <p:nvPr/>
            </p:nvSpPr>
            <p:spPr>
              <a:xfrm>
                <a:off x="4994400" y="1828800"/>
                <a:ext cx="2098176" cy="457200"/>
              </a:xfrm>
              <a:prstGeom prst="rect">
                <a:avLst/>
              </a:prstGeom>
              <a:solidFill>
                <a:srgbClr val="DCE6F2"/>
              </a:solidFill>
              <a:ln w="25400" cap="flat" cmpd="sng" algn="ctr">
                <a:solidFill>
                  <a:srgbClr val="385D8A"/>
                </a:solidFill>
                <a:prstDash val="solid"/>
              </a:ln>
              <a:effectLst/>
            </p:spPr>
            <p:txBody>
              <a:bodyPr lIns="91440" tIns="45720" rIns="91440" bIns="45720"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8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PROMOTIONS SECTION (MMPB-1)</a:t>
                </a:r>
              </a:p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8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MS510400299 </a:t>
                </a:r>
              </a:p>
            </p:txBody>
          </p:sp>
          <p:cxnSp>
            <p:nvCxnSpPr>
              <p:cNvPr id="34" name="Straight Connector 33">
                <a:extLst>
                  <a:ext uri="{FF2B5EF4-FFF2-40B4-BE49-F238E27FC236}">
                    <a16:creationId xmlns:a16="http://schemas.microsoft.com/office/drawing/2014/main" id="{1A4081C4-EA4B-7467-C0C2-B72B741BCCA9}"/>
                  </a:ext>
                </a:extLst>
              </p:cNvPr>
              <p:cNvCxnSpPr/>
              <p:nvPr/>
            </p:nvCxnSpPr>
            <p:spPr>
              <a:xfrm flipH="1">
                <a:off x="3349808" y="3481997"/>
                <a:ext cx="5428854" cy="23207"/>
              </a:xfrm>
              <a:prstGeom prst="line">
                <a:avLst/>
              </a:prstGeom>
              <a:noFill/>
              <a:ln w="28575" cap="flat" cmpd="sng" algn="ctr">
                <a:solidFill>
                  <a:srgbClr val="385D8A"/>
                </a:solidFill>
                <a:prstDash val="solid"/>
              </a:ln>
              <a:effectLst/>
            </p:spPr>
          </p:cxnSp>
          <p:sp>
            <p:nvSpPr>
              <p:cNvPr id="35" name="Rectangle 34">
                <a:extLst>
                  <a:ext uri="{FF2B5EF4-FFF2-40B4-BE49-F238E27FC236}">
                    <a16:creationId xmlns:a16="http://schemas.microsoft.com/office/drawing/2014/main" id="{DFC95789-8A2E-345D-8197-E381DAE635F8}"/>
                  </a:ext>
                </a:extLst>
              </p:cNvPr>
              <p:cNvSpPr/>
              <p:nvPr/>
            </p:nvSpPr>
            <p:spPr>
              <a:xfrm>
                <a:off x="1542573" y="4428731"/>
                <a:ext cx="1667937" cy="385454"/>
              </a:xfrm>
              <a:prstGeom prst="rect">
                <a:avLst/>
              </a:prstGeom>
              <a:solidFill>
                <a:sysClr val="window" lastClr="FFFFFF"/>
              </a:solidFill>
              <a:ln w="25400" cap="flat" cmpd="sng" algn="ctr">
                <a:solidFill>
                  <a:srgbClr val="385D8A"/>
                </a:solidFill>
                <a:prstDash val="solid"/>
              </a:ln>
              <a:effectLst/>
            </p:spPr>
            <p:txBody>
              <a:bodyPr lIns="91440" tIns="45720" rIns="91440" bIns="45720"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7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HR SPEC (MIL)</a:t>
                </a:r>
                <a:endParaRPr kumimoji="0" lang="en-US" sz="701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701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GS-0201-12</a:t>
                </a:r>
              </a:p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701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MS510400305 (MANHERTZ)</a:t>
                </a:r>
              </a:p>
            </p:txBody>
          </p:sp>
          <p:sp>
            <p:nvSpPr>
              <p:cNvPr id="36" name="Rectangle 35">
                <a:extLst>
                  <a:ext uri="{FF2B5EF4-FFF2-40B4-BE49-F238E27FC236}">
                    <a16:creationId xmlns:a16="http://schemas.microsoft.com/office/drawing/2014/main" id="{1DEE3983-AA2E-AF05-B130-C6910174ED78}"/>
                  </a:ext>
                </a:extLst>
              </p:cNvPr>
              <p:cNvSpPr/>
              <p:nvPr/>
            </p:nvSpPr>
            <p:spPr>
              <a:xfrm>
                <a:off x="1542937" y="4904224"/>
                <a:ext cx="1667573" cy="393150"/>
              </a:xfrm>
              <a:prstGeom prst="rect">
                <a:avLst/>
              </a:prstGeom>
              <a:solidFill>
                <a:sysClr val="window" lastClr="FFFFFF"/>
              </a:solidFill>
              <a:ln w="25400" cap="flat" cmpd="sng" algn="ctr">
                <a:solidFill>
                  <a:srgbClr val="385D8A"/>
                </a:solidFill>
                <a:prstDash val="solid"/>
              </a:ln>
              <a:effectLst/>
            </p:spPr>
            <p:txBody>
              <a:bodyPr lIns="91440" tIns="45720" rIns="91440" bIns="45720"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7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HR SPEC (MIL/INFO SYS)</a:t>
                </a:r>
              </a:p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701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GS-0201-12</a:t>
                </a:r>
              </a:p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701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MS510400603 </a:t>
                </a:r>
                <a:r>
                  <a:rPr kumimoji="0" lang="en-US" sz="701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(VACANT)</a:t>
                </a:r>
              </a:p>
            </p:txBody>
          </p:sp>
          <p:sp>
            <p:nvSpPr>
              <p:cNvPr id="37" name="Rectangle 36">
                <a:extLst>
                  <a:ext uri="{FF2B5EF4-FFF2-40B4-BE49-F238E27FC236}">
                    <a16:creationId xmlns:a16="http://schemas.microsoft.com/office/drawing/2014/main" id="{55F56743-46A3-ED65-4BA0-A6C6937E8C76}"/>
                  </a:ext>
                </a:extLst>
              </p:cNvPr>
              <p:cNvSpPr/>
              <p:nvPr/>
            </p:nvSpPr>
            <p:spPr>
              <a:xfrm>
                <a:off x="3456050" y="5335725"/>
                <a:ext cx="1668309" cy="377757"/>
              </a:xfrm>
              <a:prstGeom prst="rect">
                <a:avLst/>
              </a:prstGeom>
              <a:solidFill>
                <a:sysClr val="window" lastClr="FFFFFF"/>
              </a:solidFill>
              <a:ln w="25400" cap="flat" cmpd="sng" algn="ctr">
                <a:solidFill>
                  <a:srgbClr val="385D8A"/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701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HR SPEC (MIL)</a:t>
                </a:r>
              </a:p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701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GS-0201-09</a:t>
                </a:r>
              </a:p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701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MS510400601 (CANN)</a:t>
                </a:r>
              </a:p>
            </p:txBody>
          </p:sp>
          <p:sp>
            <p:nvSpPr>
              <p:cNvPr id="38" name="Rectangle 37">
                <a:extLst>
                  <a:ext uri="{FF2B5EF4-FFF2-40B4-BE49-F238E27FC236}">
                    <a16:creationId xmlns:a16="http://schemas.microsoft.com/office/drawing/2014/main" id="{9DFD057E-215A-17E1-D0FD-F4B116543FE5}"/>
                  </a:ext>
                </a:extLst>
              </p:cNvPr>
              <p:cNvSpPr/>
              <p:nvPr/>
            </p:nvSpPr>
            <p:spPr>
              <a:xfrm>
                <a:off x="3456050" y="4428731"/>
                <a:ext cx="1645218" cy="385454"/>
              </a:xfrm>
              <a:prstGeom prst="rect">
                <a:avLst/>
              </a:prstGeom>
              <a:solidFill>
                <a:sysClr val="window" lastClr="FFFFFF"/>
              </a:solidFill>
              <a:ln w="25400" cap="flat" cmpd="sng" algn="ctr">
                <a:solidFill>
                  <a:srgbClr val="385D8A"/>
                </a:solidFill>
                <a:prstDash val="solid"/>
              </a:ln>
              <a:effectLst/>
            </p:spPr>
            <p:txBody>
              <a:bodyPr lIns="91440" tIns="45720" rIns="91440" bIns="45720"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7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OFF PROM UNIT RES PROM OFF</a:t>
                </a:r>
              </a:p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701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CAPT/8006</a:t>
                </a:r>
              </a:p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701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MS510400311* (CAPT DANTONIO)</a:t>
                </a:r>
              </a:p>
            </p:txBody>
          </p:sp>
          <p:sp>
            <p:nvSpPr>
              <p:cNvPr id="39" name="Rectangle 38">
                <a:extLst>
                  <a:ext uri="{FF2B5EF4-FFF2-40B4-BE49-F238E27FC236}">
                    <a16:creationId xmlns:a16="http://schemas.microsoft.com/office/drawing/2014/main" id="{54376691-9215-A388-D231-CB8355C231EF}"/>
                  </a:ext>
                </a:extLst>
              </p:cNvPr>
              <p:cNvSpPr/>
              <p:nvPr/>
            </p:nvSpPr>
            <p:spPr>
              <a:xfrm>
                <a:off x="6796132" y="4646656"/>
                <a:ext cx="1508712" cy="374225"/>
              </a:xfrm>
              <a:prstGeom prst="rect">
                <a:avLst/>
              </a:prstGeom>
              <a:solidFill>
                <a:sysClr val="window" lastClr="FFFFFF"/>
              </a:solidFill>
              <a:ln w="25400" cap="flat" cmpd="sng" algn="ctr">
                <a:solidFill>
                  <a:srgbClr val="385D8A"/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701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HR SPEC (MIL)</a:t>
                </a:r>
              </a:p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701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GS-0201-11</a:t>
                </a:r>
              </a:p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701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MS510400602 (GUILLORY)</a:t>
                </a:r>
              </a:p>
            </p:txBody>
          </p:sp>
          <p:sp>
            <p:nvSpPr>
              <p:cNvPr id="40" name="Rectangle 39">
                <a:extLst>
                  <a:ext uri="{FF2B5EF4-FFF2-40B4-BE49-F238E27FC236}">
                    <a16:creationId xmlns:a16="http://schemas.microsoft.com/office/drawing/2014/main" id="{4625AB5C-7C98-C86E-FC11-BCE15CE3AA97}"/>
                  </a:ext>
                </a:extLst>
              </p:cNvPr>
              <p:cNvSpPr/>
              <p:nvPr/>
            </p:nvSpPr>
            <p:spPr>
              <a:xfrm>
                <a:off x="6793161" y="5160297"/>
                <a:ext cx="1514369" cy="740612"/>
              </a:xfrm>
              <a:prstGeom prst="rect">
                <a:avLst/>
              </a:prstGeom>
              <a:solidFill>
                <a:sysClr val="window" lastClr="FFFFFF"/>
              </a:solidFill>
              <a:ln w="25400" cap="flat" cmpd="sng" algn="ctr">
                <a:solidFill>
                  <a:srgbClr val="385D8A"/>
                </a:solidFill>
                <a:prstDash val="solid"/>
              </a:ln>
              <a:effectLst/>
            </p:spPr>
            <p:txBody>
              <a:bodyPr lIns="91440" tIns="45720" rIns="91440" bIns="45720"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701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HR SPEC (MIL)</a:t>
                </a:r>
              </a:p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701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GS-0201-09</a:t>
                </a:r>
              </a:p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701" b="0" i="0" u="none" strike="noStrike" kern="0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MS510400327 (EVANS)</a:t>
                </a:r>
              </a:p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701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MS510400329  (KNOPP)</a:t>
                </a:r>
              </a:p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7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Calibri"/>
                    <a:cs typeface="Calibri"/>
                  </a:rPr>
                  <a:t>MS510400532 (LINSCOTT)</a:t>
                </a:r>
              </a:p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7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Calibri"/>
                    <a:cs typeface="Calibri"/>
                  </a:rPr>
                  <a:t>MS510400422 </a:t>
                </a:r>
                <a:r>
                  <a:rPr kumimoji="0" lang="en-US" sz="700" b="0" i="0" u="none" strike="noStrike" kern="0" cap="none" spc="0" normalizeH="0" baseline="0" noProof="0" dirty="0">
                    <a:ln>
                      <a:noFill/>
                    </a:ln>
                    <a:effectLst/>
                    <a:uLnTx/>
                    <a:uFillTx/>
                    <a:latin typeface="Calibri"/>
                    <a:ea typeface="Calibri"/>
                    <a:cs typeface="Calibri"/>
                  </a:rPr>
                  <a:t>(</a:t>
                </a:r>
                <a:r>
                  <a:rPr kumimoji="0" lang="en-US" sz="700" b="0" i="0" u="none" strike="noStrike" kern="0" cap="none" spc="0" normalizeH="0" baseline="0" noProof="0">
                    <a:ln>
                      <a:noFill/>
                    </a:ln>
                    <a:effectLst/>
                    <a:uLnTx/>
                    <a:uFillTx/>
                    <a:latin typeface="Calibri"/>
                    <a:ea typeface="Calibri"/>
                    <a:cs typeface="Calibri"/>
                  </a:rPr>
                  <a:t>BOSQUEZ)</a:t>
                </a:r>
                <a:endParaRPr kumimoji="0" lang="en-US" sz="700" b="0" i="0" u="none" strike="noStrike" kern="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41" name="Rectangle 40">
                <a:extLst>
                  <a:ext uri="{FF2B5EF4-FFF2-40B4-BE49-F238E27FC236}">
                    <a16:creationId xmlns:a16="http://schemas.microsoft.com/office/drawing/2014/main" id="{B17AAA98-DCB5-6E44-AA1F-ED729F7CA2E8}"/>
                  </a:ext>
                </a:extLst>
              </p:cNvPr>
              <p:cNvSpPr/>
              <p:nvPr/>
            </p:nvSpPr>
            <p:spPr>
              <a:xfrm>
                <a:off x="9136882" y="5052848"/>
                <a:ext cx="1703078" cy="428104"/>
              </a:xfrm>
              <a:prstGeom prst="rect">
                <a:avLst/>
              </a:prstGeom>
              <a:solidFill>
                <a:sysClr val="window" lastClr="FFFFFF"/>
              </a:solidFill>
              <a:ln w="25400" cap="flat" cmpd="sng" algn="ctr">
                <a:solidFill>
                  <a:srgbClr val="385D8A"/>
                </a:solidFill>
                <a:prstDash val="solid"/>
              </a:ln>
              <a:effectLst/>
            </p:spPr>
            <p:txBody>
              <a:bodyPr lIns="91440" tIns="45720" rIns="91440" bIns="45720"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7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ENL PROM UNIT CORRESP CHIEF</a:t>
                </a:r>
              </a:p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701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SSGT/0111</a:t>
                </a:r>
              </a:p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701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MS510400321 (SSGT STEVENS)</a:t>
                </a:r>
              </a:p>
            </p:txBody>
          </p:sp>
          <p:sp>
            <p:nvSpPr>
              <p:cNvPr id="42" name="Rectangle 41">
                <a:extLst>
                  <a:ext uri="{FF2B5EF4-FFF2-40B4-BE49-F238E27FC236}">
                    <a16:creationId xmlns:a16="http://schemas.microsoft.com/office/drawing/2014/main" id="{515A8EF0-DD5D-241F-4B0F-37892E910F68}"/>
                  </a:ext>
                </a:extLst>
              </p:cNvPr>
              <p:cNvSpPr/>
              <p:nvPr/>
            </p:nvSpPr>
            <p:spPr>
              <a:xfrm>
                <a:off x="9134729" y="5648286"/>
                <a:ext cx="1705500" cy="434822"/>
              </a:xfrm>
              <a:prstGeom prst="rect">
                <a:avLst/>
              </a:prstGeom>
              <a:solidFill>
                <a:sysClr val="window" lastClr="FFFFFF"/>
              </a:solidFill>
              <a:ln w="25400" cap="flat" cmpd="sng" algn="ctr">
                <a:solidFill>
                  <a:srgbClr val="385D8A"/>
                </a:solidFill>
                <a:prstDash val="solid"/>
              </a:ln>
              <a:effectLst/>
            </p:spPr>
            <p:txBody>
              <a:bodyPr lIns="91440" tIns="45720" rIns="91440" bIns="45720"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7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HR SPEC (MIL/INFO SYS)</a:t>
                </a:r>
              </a:p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701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GS-0201-12</a:t>
                </a:r>
              </a:p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701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MS510400331 </a:t>
                </a:r>
                <a:r>
                  <a:rPr kumimoji="0" lang="en-US" sz="701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(VACANT)</a:t>
                </a:r>
              </a:p>
            </p:txBody>
          </p:sp>
          <p:sp>
            <p:nvSpPr>
              <p:cNvPr id="43" name="Rectangle 42">
                <a:extLst>
                  <a:ext uri="{FF2B5EF4-FFF2-40B4-BE49-F238E27FC236}">
                    <a16:creationId xmlns:a16="http://schemas.microsoft.com/office/drawing/2014/main" id="{5D59EE94-6337-5156-B10D-3AA7F5153371}"/>
                  </a:ext>
                </a:extLst>
              </p:cNvPr>
              <p:cNvSpPr/>
              <p:nvPr/>
            </p:nvSpPr>
            <p:spPr>
              <a:xfrm>
                <a:off x="9127650" y="4574401"/>
                <a:ext cx="1675360" cy="381923"/>
              </a:xfrm>
              <a:prstGeom prst="rect">
                <a:avLst/>
              </a:prstGeom>
              <a:solidFill>
                <a:sysClr val="window" lastClr="FFFFFF"/>
              </a:solidFill>
              <a:ln w="25400" cap="flat" cmpd="sng" algn="ctr">
                <a:solidFill>
                  <a:srgbClr val="385D8A"/>
                </a:solidFill>
                <a:prstDash val="solid"/>
              </a:ln>
              <a:effectLst/>
            </p:spPr>
            <p:txBody>
              <a:bodyPr lIns="91440" tIns="45720" rIns="91440" bIns="45720"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7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ENL PROM UNIT ADMIN CHIEF</a:t>
                </a:r>
              </a:p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701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GYSGT/0111</a:t>
                </a:r>
              </a:p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701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MS510400320 (MSGT </a:t>
                </a:r>
                <a:r>
                  <a:rPr lang="en-US" sz="701" kern="0" dirty="0">
                    <a:solidFill>
                      <a:prstClr val="black"/>
                    </a:solidFill>
                    <a:latin typeface="Calibri"/>
                    <a:cs typeface="+mn-cs"/>
                  </a:rPr>
                  <a:t>MILLS</a:t>
                </a:r>
                <a:r>
                  <a:rPr kumimoji="0" lang="en-US" sz="701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)</a:t>
                </a:r>
              </a:p>
            </p:txBody>
          </p:sp>
          <p:sp>
            <p:nvSpPr>
              <p:cNvPr id="44" name="Rectangle 43">
                <a:extLst>
                  <a:ext uri="{FF2B5EF4-FFF2-40B4-BE49-F238E27FC236}">
                    <a16:creationId xmlns:a16="http://schemas.microsoft.com/office/drawing/2014/main" id="{B248B3A7-F679-667F-C9F4-3ABA5DD4DAA0}"/>
                  </a:ext>
                </a:extLst>
              </p:cNvPr>
              <p:cNvSpPr/>
              <p:nvPr/>
            </p:nvSpPr>
            <p:spPr>
              <a:xfrm>
                <a:off x="1542937" y="5333378"/>
                <a:ext cx="1667573" cy="1004093"/>
              </a:xfrm>
              <a:prstGeom prst="rect">
                <a:avLst/>
              </a:prstGeom>
              <a:solidFill>
                <a:sysClr val="window" lastClr="FFFFFF"/>
              </a:solidFill>
              <a:ln w="25400" cap="flat" cmpd="sng" algn="ctr">
                <a:solidFill>
                  <a:srgbClr val="385D8A"/>
                </a:solidFill>
                <a:prstDash val="solid"/>
              </a:ln>
              <a:effectLst/>
            </p:spPr>
            <p:txBody>
              <a:bodyPr lIns="91440" tIns="45720" rIns="91440" bIns="45720"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701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HR SPEC (MIL)</a:t>
                </a:r>
              </a:p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701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GS-0201-11</a:t>
                </a:r>
              </a:p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701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MS510400312 (DYE)</a:t>
                </a:r>
              </a:p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701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MS510400313 (EDWARDS)</a:t>
                </a:r>
              </a:p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701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MS510400314 (MCDANIEL)</a:t>
                </a:r>
              </a:p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7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Calibri"/>
                    <a:cs typeface="Calibri"/>
                  </a:rPr>
                  <a:t>MS510400360 (ADENS)</a:t>
                </a: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</a:endParaRPr>
              </a:p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7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Calibri"/>
                    <a:cs typeface="Calibri"/>
                  </a:rPr>
                  <a:t>MS510400380 (MITCHELL)</a:t>
                </a: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</a:endParaRPr>
              </a:p>
            </p:txBody>
          </p:sp>
          <p:cxnSp>
            <p:nvCxnSpPr>
              <p:cNvPr id="45" name="Straight Connector 44">
                <a:extLst>
                  <a:ext uri="{FF2B5EF4-FFF2-40B4-BE49-F238E27FC236}">
                    <a16:creationId xmlns:a16="http://schemas.microsoft.com/office/drawing/2014/main" id="{7C6BEC92-B2B1-D068-FA44-9D55D500FDA1}"/>
                  </a:ext>
                </a:extLst>
              </p:cNvPr>
              <p:cNvCxnSpPr/>
              <p:nvPr/>
            </p:nvCxnSpPr>
            <p:spPr>
              <a:xfrm>
                <a:off x="3343271" y="3497390"/>
                <a:ext cx="14233" cy="2053779"/>
              </a:xfrm>
              <a:prstGeom prst="line">
                <a:avLst/>
              </a:prstGeom>
              <a:noFill/>
              <a:ln w="28575" cap="flat" cmpd="sng" algn="ctr">
                <a:solidFill>
                  <a:srgbClr val="385D8A"/>
                </a:solidFill>
                <a:prstDash val="solid"/>
              </a:ln>
              <a:effectLst/>
            </p:spPr>
          </p:cxnSp>
          <p:sp>
            <p:nvSpPr>
              <p:cNvPr id="46" name="Rectangle 45">
                <a:extLst>
                  <a:ext uri="{FF2B5EF4-FFF2-40B4-BE49-F238E27FC236}">
                    <a16:creationId xmlns:a16="http://schemas.microsoft.com/office/drawing/2014/main" id="{713A7303-909D-B762-CBA5-B579D87E0F07}"/>
                  </a:ext>
                </a:extLst>
              </p:cNvPr>
              <p:cNvSpPr/>
              <p:nvPr/>
            </p:nvSpPr>
            <p:spPr>
              <a:xfrm>
                <a:off x="5117233" y="2403064"/>
                <a:ext cx="1888656" cy="459081"/>
              </a:xfrm>
              <a:prstGeom prst="rect">
                <a:avLst/>
              </a:prstGeom>
              <a:solidFill>
                <a:sysClr val="window" lastClr="FFFFFF"/>
              </a:solidFill>
              <a:ln w="25400" cap="flat" cmpd="sng" algn="ctr">
                <a:solidFill>
                  <a:srgbClr val="385D8A"/>
                </a:solidFill>
                <a:prstDash val="solid"/>
              </a:ln>
              <a:effectLst/>
            </p:spPr>
            <p:txBody>
              <a:bodyPr lIns="91440" tIns="45720" rIns="91440" bIns="45720"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8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PROMOTIONS SECTION HEAD </a:t>
                </a:r>
              </a:p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8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LTCOL/8006</a:t>
                </a:r>
              </a:p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8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MS510400300 (COL GODFREY)</a:t>
                </a:r>
              </a:p>
            </p:txBody>
          </p:sp>
          <p:sp>
            <p:nvSpPr>
              <p:cNvPr id="47" name="Rectangle 46">
                <a:extLst>
                  <a:ext uri="{FF2B5EF4-FFF2-40B4-BE49-F238E27FC236}">
                    <a16:creationId xmlns:a16="http://schemas.microsoft.com/office/drawing/2014/main" id="{E3ED53D5-406A-3349-FED3-A9E88D1B402B}"/>
                  </a:ext>
                </a:extLst>
              </p:cNvPr>
              <p:cNvSpPr/>
              <p:nvPr/>
            </p:nvSpPr>
            <p:spPr>
              <a:xfrm>
                <a:off x="3453663" y="4881409"/>
                <a:ext cx="1652270" cy="377757"/>
              </a:xfrm>
              <a:prstGeom prst="rect">
                <a:avLst/>
              </a:prstGeom>
              <a:solidFill>
                <a:sysClr val="window" lastClr="FFFFFF"/>
              </a:solidFill>
              <a:ln w="25400" cap="flat" cmpd="sng" algn="ctr">
                <a:solidFill>
                  <a:srgbClr val="385D8A"/>
                </a:solidFill>
                <a:prstDash val="solid"/>
              </a:ln>
              <a:effectLst/>
            </p:spPr>
            <p:txBody>
              <a:bodyPr lIns="91440" tIns="45720" rIns="91440" bIns="45720"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7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OFF PROM UNIT ADMIN CHIEF</a:t>
                </a:r>
              </a:p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701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GYSGT/0111</a:t>
                </a:r>
              </a:p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701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MS510400307 (SSGT BANDOO)</a:t>
                </a:r>
              </a:p>
            </p:txBody>
          </p:sp>
          <p:sp>
            <p:nvSpPr>
              <p:cNvPr id="48" name="Rectangle 47">
                <a:extLst>
                  <a:ext uri="{FF2B5EF4-FFF2-40B4-BE49-F238E27FC236}">
                    <a16:creationId xmlns:a16="http://schemas.microsoft.com/office/drawing/2014/main" id="{36BD67A4-4F41-0260-FD02-7DA30230A876}"/>
                  </a:ext>
                </a:extLst>
              </p:cNvPr>
              <p:cNvSpPr/>
              <p:nvPr/>
            </p:nvSpPr>
            <p:spPr>
              <a:xfrm>
                <a:off x="1541993" y="4430124"/>
                <a:ext cx="1667937" cy="385454"/>
              </a:xfrm>
              <a:prstGeom prst="rect">
                <a:avLst/>
              </a:prstGeom>
              <a:solidFill>
                <a:sysClr val="window" lastClr="FFFFFF"/>
              </a:solidFill>
              <a:ln w="25400" cap="flat" cmpd="sng" algn="ctr">
                <a:solidFill>
                  <a:srgbClr val="385D8A"/>
                </a:solidFill>
                <a:prstDash val="solid"/>
              </a:ln>
              <a:effectLst/>
            </p:spPr>
            <p:txBody>
              <a:bodyPr lIns="91440" tIns="45720" rIns="91440" bIns="45720"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7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HR SPEC (MIL)</a:t>
                </a:r>
                <a:endParaRPr kumimoji="0" lang="en-US" sz="701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701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GS-0201-12</a:t>
                </a:r>
              </a:p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701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MS510400305 (MANHERTZ)</a:t>
                </a:r>
              </a:p>
            </p:txBody>
          </p:sp>
        </p:grpSp>
        <p:grpSp>
          <p:nvGrpSpPr>
            <p:cNvPr id="10" name="Group 4">
              <a:extLst>
                <a:ext uri="{FF2B5EF4-FFF2-40B4-BE49-F238E27FC236}">
                  <a16:creationId xmlns:a16="http://schemas.microsoft.com/office/drawing/2014/main" id="{8374E1AE-E7B6-5BED-2586-0183CAD8CA1A}"/>
                </a:ext>
              </a:extLst>
            </p:cNvPr>
            <p:cNvGrpSpPr>
              <a:grpSpLocks noChangeAspect="1"/>
            </p:cNvGrpSpPr>
            <p:nvPr/>
          </p:nvGrpSpPr>
          <p:grpSpPr bwMode="auto">
            <a:xfrm>
              <a:off x="1363663" y="3687763"/>
              <a:ext cx="1925638" cy="676275"/>
              <a:chOff x="859" y="2323"/>
              <a:chExt cx="1213" cy="426"/>
            </a:xfrm>
          </p:grpSpPr>
          <p:sp>
            <p:nvSpPr>
              <p:cNvPr id="11" name="AutoShape 3">
                <a:extLst>
                  <a:ext uri="{FF2B5EF4-FFF2-40B4-BE49-F238E27FC236}">
                    <a16:creationId xmlns:a16="http://schemas.microsoft.com/office/drawing/2014/main" id="{E0C3ECC7-53AF-4E77-36C1-A2057E1DDBEA}"/>
                  </a:ext>
                </a:extLst>
              </p:cNvPr>
              <p:cNvSpPr>
                <a:spLocks noChangeAspect="1" noChangeArrowheads="1" noTextEdit="1"/>
              </p:cNvSpPr>
              <p:nvPr/>
            </p:nvSpPr>
            <p:spPr bwMode="auto">
              <a:xfrm>
                <a:off x="859" y="2323"/>
                <a:ext cx="1200" cy="42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" name="Rectangle 5">
                <a:extLst>
                  <a:ext uri="{FF2B5EF4-FFF2-40B4-BE49-F238E27FC236}">
                    <a16:creationId xmlns:a16="http://schemas.microsoft.com/office/drawing/2014/main" id="{97C3B608-47AA-3924-ABF2-8EA9F05B848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859" y="2323"/>
                <a:ext cx="72" cy="15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1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</a:rPr>
                  <a:t> </a:t>
                </a:r>
                <a:endParaRPr kumimoji="0" lang="en-US" altLang="en-US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13" name="Rectangle 6">
                <a:extLst>
                  <a:ext uri="{FF2B5EF4-FFF2-40B4-BE49-F238E27FC236}">
                    <a16:creationId xmlns:a16="http://schemas.microsoft.com/office/drawing/2014/main" id="{4C2B96D5-F2EF-F28A-1BEB-5C5328D9BD2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865" y="2329"/>
                <a:ext cx="1183" cy="411"/>
              </a:xfrm>
              <a:prstGeom prst="rect">
                <a:avLst/>
              </a:prstGeom>
              <a:solidFill>
                <a:srgbClr val="DCE6F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" name="Rectangle 7">
                <a:extLst>
                  <a:ext uri="{FF2B5EF4-FFF2-40B4-BE49-F238E27FC236}">
                    <a16:creationId xmlns:a16="http://schemas.microsoft.com/office/drawing/2014/main" id="{1A65E43F-DE62-53BE-64F4-A19C2F5A5E6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865" y="2329"/>
                <a:ext cx="1183" cy="411"/>
              </a:xfrm>
              <a:prstGeom prst="rect">
                <a:avLst/>
              </a:prstGeom>
              <a:noFill/>
              <a:ln w="25400" cap="flat">
                <a:solidFill>
                  <a:srgbClr val="385D8A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" name="Rectangle 8">
                <a:extLst>
                  <a:ext uri="{FF2B5EF4-FFF2-40B4-BE49-F238E27FC236}">
                    <a16:creationId xmlns:a16="http://schemas.microsoft.com/office/drawing/2014/main" id="{5E08223C-8F72-F1F6-FB11-622C15087D4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85" y="2378"/>
                <a:ext cx="1087" cy="11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800" b="0" i="0" u="none" strike="noStrike" cap="none" normalizeH="0" baseline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</a:rPr>
                  <a:t>OFFICERS PROMOTIONS UNIT HEAD</a:t>
                </a:r>
                <a:endParaRPr kumimoji="0" lang="en-US" altLang="en-US" sz="18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16" name="Rectangle 9">
                <a:extLst>
                  <a:ext uri="{FF2B5EF4-FFF2-40B4-BE49-F238E27FC236}">
                    <a16:creationId xmlns:a16="http://schemas.microsoft.com/office/drawing/2014/main" id="{7E4DEB30-C75E-409B-5CC0-BD794AC6E3D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928" y="2378"/>
                <a:ext cx="54" cy="11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8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</a:rPr>
                  <a:t> </a:t>
                </a:r>
                <a:endParaRPr kumimoji="0" lang="en-US" altLang="en-US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17" name="Rectangle 10">
                <a:extLst>
                  <a:ext uri="{FF2B5EF4-FFF2-40B4-BE49-F238E27FC236}">
                    <a16:creationId xmlns:a16="http://schemas.microsoft.com/office/drawing/2014/main" id="{44B72FFE-119F-EF23-C5A5-24DBAF67327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304" y="2457"/>
                <a:ext cx="258" cy="11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8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</a:rPr>
                  <a:t>(MMPB</a:t>
                </a:r>
                <a:endParaRPr kumimoji="0" lang="en-US" altLang="en-US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18" name="Rectangle 11">
                <a:extLst>
                  <a:ext uri="{FF2B5EF4-FFF2-40B4-BE49-F238E27FC236}">
                    <a16:creationId xmlns:a16="http://schemas.microsoft.com/office/drawing/2014/main" id="{9C3DED3B-4682-71D0-64FF-820C2A8BF5E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502" y="2457"/>
                <a:ext cx="60" cy="11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8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</a:rPr>
                  <a:t>-</a:t>
                </a:r>
                <a:endParaRPr kumimoji="0" lang="en-US" altLang="en-US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19" name="Rectangle 12">
                <a:extLst>
                  <a:ext uri="{FF2B5EF4-FFF2-40B4-BE49-F238E27FC236}">
                    <a16:creationId xmlns:a16="http://schemas.microsoft.com/office/drawing/2014/main" id="{DA55702A-C132-A5A6-16ED-4273DDC89AC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520" y="2457"/>
                <a:ext cx="132" cy="11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8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</a:rPr>
                  <a:t>10)</a:t>
                </a:r>
                <a:endParaRPr kumimoji="0" lang="en-US" altLang="en-US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20" name="Rectangle 13">
                <a:extLst>
                  <a:ext uri="{FF2B5EF4-FFF2-40B4-BE49-F238E27FC236}">
                    <a16:creationId xmlns:a16="http://schemas.microsoft.com/office/drawing/2014/main" id="{180C5AE0-583F-4DDD-24AE-770915FB4BD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610" y="2457"/>
                <a:ext cx="54" cy="11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8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</a:rPr>
                  <a:t> </a:t>
                </a:r>
                <a:endParaRPr kumimoji="0" lang="en-US" altLang="en-US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21" name="Rectangle 14">
                <a:extLst>
                  <a:ext uri="{FF2B5EF4-FFF2-40B4-BE49-F238E27FC236}">
                    <a16:creationId xmlns:a16="http://schemas.microsoft.com/office/drawing/2014/main" id="{99E270E3-867D-A0D4-8080-9836C02BC5C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316" y="2535"/>
                <a:ext cx="336" cy="11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8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</a:rPr>
                  <a:t>MAJ/4402</a:t>
                </a:r>
                <a:endParaRPr kumimoji="0" lang="en-US" altLang="en-US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22" name="Rectangle 15">
                <a:extLst>
                  <a:ext uri="{FF2B5EF4-FFF2-40B4-BE49-F238E27FC236}">
                    <a16:creationId xmlns:a16="http://schemas.microsoft.com/office/drawing/2014/main" id="{738ADBED-E05B-F9A7-C93C-D385751F9BC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598" y="2535"/>
                <a:ext cx="54" cy="11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800" b="0" i="0" u="none" strike="noStrike" cap="none" normalizeH="0" baseline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</a:rPr>
                  <a:t> </a:t>
                </a:r>
                <a:endParaRPr kumimoji="0" lang="en-US" altLang="en-US" sz="18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23" name="Rectangle 16">
                <a:extLst>
                  <a:ext uri="{FF2B5EF4-FFF2-40B4-BE49-F238E27FC236}">
                    <a16:creationId xmlns:a16="http://schemas.microsoft.com/office/drawing/2014/main" id="{997AA47B-3DD4-9E5B-C33C-13AA3C06580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009" y="2614"/>
                <a:ext cx="708" cy="7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800" b="0" i="0" u="none" strike="noStrike" cap="none" normalizeH="0" baseline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</a:rPr>
                  <a:t>MS510400304 (MAJ COOK)</a:t>
                </a:r>
                <a:endParaRPr kumimoji="0" lang="en-US" altLang="en-US" sz="18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24" name="Rectangle 17">
                <a:extLst>
                  <a:ext uri="{FF2B5EF4-FFF2-40B4-BE49-F238E27FC236}">
                    <a16:creationId xmlns:a16="http://schemas.microsoft.com/office/drawing/2014/main" id="{01A271E3-463F-AA30-3B81-1CE9021AE7E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898" y="2614"/>
                <a:ext cx="54" cy="11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8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</a:rPr>
                  <a:t> </a:t>
                </a:r>
                <a:endParaRPr kumimoji="0" lang="en-US" altLang="en-US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3909569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Title 1">
            <a:extLst>
              <a:ext uri="{FF2B5EF4-FFF2-40B4-BE49-F238E27FC236}">
                <a16:creationId xmlns:a16="http://schemas.microsoft.com/office/drawing/2014/main" id="{EE8643E6-BCF8-5776-B608-C88BA417A5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6799" y="0"/>
            <a:ext cx="7706513" cy="1066800"/>
          </a:xfrm>
        </p:spPr>
        <p:txBody>
          <a:bodyPr/>
          <a:lstStyle/>
          <a:p>
            <a:r>
              <a:rPr lang="en-US" alt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Delay Process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2E7C782-4C9E-3E64-BC9A-800609ADF1D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5448" y="1143000"/>
            <a:ext cx="7772400" cy="4876800"/>
          </a:xfrm>
        </p:spPr>
        <p:txBody>
          <a:bodyPr vert="horz" lIns="91440" tIns="45720" rIns="91440" bIns="45720" rtlCol="0" anchor="t">
            <a:noAutofit/>
          </a:bodyPr>
          <a:lstStyle/>
          <a:p>
            <a:pPr>
              <a:spcBef>
                <a:spcPts val="300"/>
              </a:spcBef>
              <a:defRPr/>
            </a:pPr>
            <a:r>
              <a:rPr lang="en-US" alt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Selected by board, but adverse information found before promotion is affected</a:t>
            </a:r>
          </a:p>
          <a:p>
            <a:pPr>
              <a:spcBef>
                <a:spcPts val="300"/>
              </a:spcBef>
              <a:defRPr/>
            </a:pPr>
            <a:r>
              <a:rPr lang="en-US" alt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Command may request to delay</a:t>
            </a:r>
          </a:p>
          <a:p>
            <a:pPr lvl="1">
              <a:spcBef>
                <a:spcPts val="300"/>
              </a:spcBef>
              <a:defRPr/>
            </a:pPr>
            <a:r>
              <a:rPr lang="en-US" alt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Command notifies MMPB-11 immediately via email of O5 Naval letter</a:t>
            </a:r>
          </a:p>
          <a:p>
            <a:pPr lvl="1">
              <a:spcBef>
                <a:spcPts val="300"/>
              </a:spcBef>
              <a:defRPr/>
            </a:pPr>
            <a:r>
              <a:rPr lang="en-US" altLang="en-US" sz="1400" dirty="0">
                <a:latin typeface="Times New Roman"/>
                <a:cs typeface="Times New Roman"/>
              </a:rPr>
              <a:t>MMPB-11 will delete “SELGRD” to prevent erroneous promotion and run DCC “ZV”</a:t>
            </a:r>
          </a:p>
          <a:p>
            <a:pPr>
              <a:spcBef>
                <a:spcPts val="300"/>
              </a:spcBef>
              <a:defRPr/>
            </a:pPr>
            <a:r>
              <a:rPr lang="en-US" alt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Command submits detailed report to MMPB-11 within 30 days of initial notification with a  minimum of:</a:t>
            </a:r>
          </a:p>
          <a:p>
            <a:pPr lvl="1">
              <a:spcBef>
                <a:spcPts val="300"/>
              </a:spcBef>
              <a:defRPr/>
            </a:pPr>
            <a:r>
              <a:rPr lang="en-US" alt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First general officer endorsement with a specific recommendation, not simply be “forwarded recommending approval”  </a:t>
            </a:r>
          </a:p>
          <a:p>
            <a:pPr lvl="1">
              <a:spcBef>
                <a:spcPts val="300"/>
              </a:spcBef>
              <a:defRPr/>
            </a:pPr>
            <a:r>
              <a:rPr lang="en-US" alt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Marines’ acknowledgement via naval letter format </a:t>
            </a:r>
          </a:p>
          <a:p>
            <a:pPr lvl="1">
              <a:spcBef>
                <a:spcPts val="300"/>
              </a:spcBef>
              <a:defRPr/>
            </a:pPr>
            <a:r>
              <a:rPr lang="en-US" alt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Supporting documents.  Due to the unique nature of each case, the command is highly encouraged to provide any documentation available that forms the basis of their recommendation to delay:</a:t>
            </a:r>
          </a:p>
          <a:p>
            <a:pPr lvl="2">
              <a:spcBef>
                <a:spcPts val="300"/>
              </a:spcBef>
              <a:defRPr/>
            </a:pPr>
            <a:r>
              <a:rPr lang="en-US" altLang="en-US" sz="1400" dirty="0">
                <a:latin typeface="Times New Roman"/>
                <a:cs typeface="Times New Roman"/>
              </a:rPr>
              <a:t>6105 entry, appointment letter for investigation, notification from NCIS of ongoing investigation, notification to Marine of pending NJP or CM, NAVMC 11512 showing  open PAC violation, PT/</a:t>
            </a:r>
            <a:r>
              <a:rPr lang="en-US" altLang="en-US" sz="1400" dirty="0" err="1">
                <a:latin typeface="Times New Roman"/>
                <a:cs typeface="Times New Roman"/>
              </a:rPr>
              <a:t>Ht</a:t>
            </a:r>
            <a:r>
              <a:rPr lang="en-US" altLang="en-US" sz="1400" dirty="0">
                <a:latin typeface="Times New Roman"/>
                <a:cs typeface="Times New Roman"/>
              </a:rPr>
              <a:t>/</a:t>
            </a:r>
            <a:r>
              <a:rPr lang="en-US" altLang="en-US" sz="1400" dirty="0" err="1">
                <a:latin typeface="Times New Roman"/>
                <a:cs typeface="Times New Roman"/>
              </a:rPr>
              <a:t>Wt</a:t>
            </a:r>
            <a:r>
              <a:rPr lang="en-US" altLang="en-US" sz="1400" dirty="0">
                <a:latin typeface="Times New Roman"/>
                <a:cs typeface="Times New Roman"/>
              </a:rPr>
              <a:t> NAVMCs, or civilian police report. </a:t>
            </a:r>
            <a:endParaRPr lang="en-US" altLang="en-US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1" indent="-342900">
              <a:spcBef>
                <a:spcPts val="300"/>
              </a:spcBef>
              <a:buChar char="•"/>
              <a:defRPr/>
            </a:pPr>
            <a:r>
              <a:rPr lang="en-US" alt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Final delay authority rests with Director, MM</a:t>
            </a:r>
          </a:p>
          <a:p>
            <a:pPr>
              <a:spcBef>
                <a:spcPts val="300"/>
              </a:spcBef>
              <a:defRPr/>
            </a:pPr>
            <a:r>
              <a:rPr lang="en-US" alt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Once delay is approved by Dir, MM, command must submit further detailed report through first GO to do close out the case with one of the following:</a:t>
            </a:r>
          </a:p>
          <a:p>
            <a:pPr lvl="1">
              <a:spcBef>
                <a:spcPts val="300"/>
              </a:spcBef>
              <a:defRPr/>
            </a:pPr>
            <a:r>
              <a:rPr lang="en-US" alt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Revoke </a:t>
            </a:r>
          </a:p>
          <a:p>
            <a:pPr lvl="2">
              <a:spcBef>
                <a:spcPts val="300"/>
              </a:spcBef>
              <a:defRPr/>
            </a:pPr>
            <a:r>
              <a:rPr lang="en-US" alt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Incurs a failure of selection</a:t>
            </a:r>
          </a:p>
          <a:p>
            <a:pPr lvl="2">
              <a:spcBef>
                <a:spcPts val="300"/>
              </a:spcBef>
              <a:defRPr/>
            </a:pPr>
            <a:r>
              <a:rPr lang="en-US" alt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Documented in OMPF</a:t>
            </a:r>
          </a:p>
          <a:p>
            <a:pPr lvl="1">
              <a:spcBef>
                <a:spcPts val="300"/>
              </a:spcBef>
              <a:defRPr/>
            </a:pPr>
            <a:r>
              <a:rPr lang="en-US" altLang="en-US" sz="1400" dirty="0">
                <a:latin typeface="Times New Roman"/>
                <a:cs typeface="Times New Roman"/>
              </a:rPr>
              <a:t>Promote</a:t>
            </a:r>
            <a:endParaRPr lang="en-US" altLang="en-US" sz="1400" b="1" u="sng" dirty="0">
              <a:latin typeface="Times New Roman"/>
              <a:cs typeface="Times New Roman"/>
            </a:endParaRPr>
          </a:p>
          <a:p>
            <a:pPr lvl="2">
              <a:spcBef>
                <a:spcPts val="300"/>
              </a:spcBef>
              <a:defRPr/>
            </a:pPr>
            <a:r>
              <a:rPr lang="en-US" alt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Date of rank may be original if unsubstantiated or later based on final adjudication</a:t>
            </a:r>
          </a:p>
          <a:p>
            <a:pPr marL="342900" lvl="1" indent="-342900">
              <a:spcBef>
                <a:spcPts val="300"/>
              </a:spcBef>
              <a:buChar char="•"/>
              <a:defRPr/>
            </a:pPr>
            <a:endParaRPr lang="en-US" altLang="en-US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>
              <a:spcBef>
                <a:spcPts val="300"/>
              </a:spcBef>
              <a:defRPr/>
            </a:pPr>
            <a:endParaRPr lang="en-US" altLang="en-US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Slide Number Placeholder 3">
            <a:extLst>
              <a:ext uri="{FF2B5EF4-FFF2-40B4-BE49-F238E27FC236}">
                <a16:creationId xmlns:a16="http://schemas.microsoft.com/office/drawing/2014/main" id="{11F15A24-80C3-B1BE-56C3-9BB8B11D52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010400" y="6356350"/>
            <a:ext cx="2133600" cy="365125"/>
          </a:xfrm>
        </p:spPr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39A49F6-E254-4843-B1FE-CF340D8B12B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30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Title 3">
            <a:extLst>
              <a:ext uri="{FF2B5EF4-FFF2-40B4-BE49-F238E27FC236}">
                <a16:creationId xmlns:a16="http://schemas.microsoft.com/office/drawing/2014/main" id="{1AC606F0-02A8-4854-93E9-9D0B7B5109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6799" y="0"/>
            <a:ext cx="7706513" cy="1066800"/>
          </a:xfrm>
        </p:spPr>
        <p:txBody>
          <a:bodyPr/>
          <a:lstStyle/>
          <a:p>
            <a:r>
              <a:rPr lang="en-US" alt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SNCO</a:t>
            </a:r>
            <a:r>
              <a:rPr lang="en-US" alt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Enlisted Remedial Selection Boards (</a:t>
            </a:r>
            <a:r>
              <a:rPr lang="en-US" alt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ERSB</a:t>
            </a:r>
            <a:r>
              <a:rPr lang="en-US" alt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</p:txBody>
      </p:sp>
      <p:sp>
        <p:nvSpPr>
          <p:cNvPr id="98308" name="Content Placeholder 5">
            <a:extLst>
              <a:ext uri="{FF2B5EF4-FFF2-40B4-BE49-F238E27FC236}">
                <a16:creationId xmlns:a16="http://schemas.microsoft.com/office/drawing/2014/main" id="{6E494B33-E8CC-AE88-7093-6EC5B9C96B2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2401" y="3626013"/>
            <a:ext cx="4114800" cy="2286000"/>
          </a:xfrm>
        </p:spPr>
        <p:txBody>
          <a:bodyPr>
            <a:normAutofit fontScale="92500" lnSpcReduction="20000"/>
          </a:bodyPr>
          <a:lstStyle/>
          <a:p>
            <a:pPr marL="0" indent="0" algn="ctr">
              <a:spcBef>
                <a:spcPts val="300"/>
              </a:spcBef>
              <a:buNone/>
            </a:pPr>
            <a:r>
              <a:rPr lang="en-US" altLang="en-US" sz="16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Common Reasons for Approval</a:t>
            </a:r>
          </a:p>
          <a:p>
            <a:pPr>
              <a:spcBef>
                <a:spcPts val="300"/>
              </a:spcBef>
            </a:pPr>
            <a:r>
              <a:rPr lang="en-US" alt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Performance Evaluation Review Board prior to board convening</a:t>
            </a:r>
          </a:p>
          <a:p>
            <a:pPr>
              <a:spcBef>
                <a:spcPts val="300"/>
              </a:spcBef>
            </a:pPr>
            <a:r>
              <a:rPr lang="en-US" alt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Board for Correction of Naval Records prior to board convening</a:t>
            </a:r>
          </a:p>
          <a:p>
            <a:pPr>
              <a:spcBef>
                <a:spcPts val="300"/>
              </a:spcBef>
            </a:pPr>
            <a:r>
              <a:rPr lang="en-US" alt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Erroneous intended MOS</a:t>
            </a:r>
          </a:p>
          <a:p>
            <a:pPr>
              <a:spcBef>
                <a:spcPts val="300"/>
              </a:spcBef>
            </a:pPr>
            <a:r>
              <a:rPr lang="en-US" alt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Selected in wrong MOS</a:t>
            </a:r>
          </a:p>
          <a:p>
            <a:pPr>
              <a:spcBef>
                <a:spcPts val="300"/>
              </a:spcBef>
            </a:pPr>
            <a:r>
              <a:rPr lang="en-US" alt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Considered in BZ versus IZ</a:t>
            </a:r>
          </a:p>
          <a:p>
            <a:pPr>
              <a:spcBef>
                <a:spcPts val="300"/>
              </a:spcBef>
            </a:pPr>
            <a:r>
              <a:rPr lang="en-US" alt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Erroneous component code</a:t>
            </a:r>
          </a:p>
          <a:p>
            <a:pPr>
              <a:spcBef>
                <a:spcPts val="300"/>
              </a:spcBef>
            </a:pPr>
            <a:r>
              <a:rPr lang="en-US" alt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Not considered</a:t>
            </a:r>
          </a:p>
          <a:p>
            <a:pPr>
              <a:spcBef>
                <a:spcPts val="300"/>
              </a:spcBef>
            </a:pPr>
            <a:endParaRPr lang="en-US" alt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8310" name="Content Placeholder 7">
            <a:extLst>
              <a:ext uri="{FF2B5EF4-FFF2-40B4-BE49-F238E27FC236}">
                <a16:creationId xmlns:a16="http://schemas.microsoft.com/office/drawing/2014/main" id="{F3795B8A-3FCC-72F3-AC61-1EB619B126E4}"/>
              </a:ext>
            </a:extLst>
          </p:cNvPr>
          <p:cNvSpPr>
            <a:spLocks noGrp="1"/>
          </p:cNvSpPr>
          <p:nvPr>
            <p:ph sz="quarter" idx="4294967295"/>
          </p:nvPr>
        </p:nvSpPr>
        <p:spPr>
          <a:xfrm>
            <a:off x="4797425" y="3626013"/>
            <a:ext cx="4041775" cy="2244725"/>
          </a:xfrm>
        </p:spPr>
        <p:txBody>
          <a:bodyPr>
            <a:normAutofit fontScale="92500"/>
          </a:bodyPr>
          <a:lstStyle/>
          <a:p>
            <a:pPr marL="0" indent="0" algn="ctr">
              <a:spcBef>
                <a:spcPts val="300"/>
              </a:spcBef>
              <a:buNone/>
            </a:pPr>
            <a:r>
              <a:rPr lang="en-US" altLang="en-US" sz="16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Common Reasons for Disapproval</a:t>
            </a:r>
          </a:p>
          <a:p>
            <a:pPr>
              <a:spcBef>
                <a:spcPts val="300"/>
              </a:spcBef>
            </a:pPr>
            <a:r>
              <a:rPr lang="en-US" alt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Missing fitness reports</a:t>
            </a:r>
          </a:p>
          <a:p>
            <a:pPr>
              <a:spcBef>
                <a:spcPts val="300"/>
              </a:spcBef>
            </a:pPr>
            <a:r>
              <a:rPr lang="en-US" alt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Missing documents in OMPF</a:t>
            </a:r>
          </a:p>
          <a:p>
            <a:pPr>
              <a:spcBef>
                <a:spcPts val="300"/>
              </a:spcBef>
            </a:pPr>
            <a:r>
              <a:rPr lang="en-US" alt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Erroneous information in MCTFS (e.g., PFT)</a:t>
            </a:r>
          </a:p>
          <a:p>
            <a:pPr>
              <a:spcBef>
                <a:spcPts val="300"/>
              </a:spcBef>
            </a:pPr>
            <a:r>
              <a:rPr lang="en-US" alt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Dissatisfaction with the selection board results</a:t>
            </a:r>
          </a:p>
          <a:p>
            <a:pPr>
              <a:spcBef>
                <a:spcPts val="300"/>
              </a:spcBef>
            </a:pPr>
            <a:r>
              <a:rPr lang="en-US" alt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MOS credibility</a:t>
            </a:r>
          </a:p>
          <a:p>
            <a:pPr>
              <a:spcBef>
                <a:spcPts val="300"/>
              </a:spcBef>
            </a:pPr>
            <a:r>
              <a:rPr lang="en-US" alt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Billet MOS error</a:t>
            </a:r>
          </a:p>
          <a:p>
            <a:pPr>
              <a:spcBef>
                <a:spcPts val="300"/>
              </a:spcBef>
            </a:pPr>
            <a:endParaRPr lang="en-US" alt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5198188-EC10-0537-5148-D3754E846630}"/>
              </a:ext>
            </a:extLst>
          </p:cNvPr>
          <p:cNvSpPr txBox="1"/>
          <p:nvPr/>
        </p:nvSpPr>
        <p:spPr>
          <a:xfrm>
            <a:off x="152400" y="1143000"/>
            <a:ext cx="8229600" cy="240681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marR="0" lvl="1" indent="-342900" algn="l" defTabSz="914400" rtl="0" eaLnBrk="0" fontAlgn="base" latinLnBrk="0" hangingPunct="0">
              <a:lnSpc>
                <a:spcPct val="100000"/>
              </a:lnSpc>
              <a:spcBef>
                <a:spcPts val="3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alt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Similar process as annual boards</a:t>
            </a:r>
          </a:p>
          <a:p>
            <a:pPr marL="569913" marR="0" lvl="1" indent="-225425" algn="l" defTabSz="914400" rtl="0" eaLnBrk="0" fontAlgn="base" latinLnBrk="0" hangingPunct="0">
              <a:lnSpc>
                <a:spcPct val="100000"/>
              </a:lnSpc>
              <a:spcBef>
                <a:spcPts val="300"/>
              </a:spcBef>
              <a:spcAft>
                <a:spcPct val="0"/>
              </a:spcAft>
              <a:buClrTx/>
              <a:buSzTx/>
              <a:buFontTx/>
              <a:buChar char="–"/>
              <a:tabLst/>
              <a:defRPr/>
            </a:pPr>
            <a:r>
              <a:rPr kumimoji="0" lang="en-US" alt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Conducted monthly (10 – </a:t>
            </a:r>
            <a:r>
              <a:rPr lang="en-US" altLang="en-US" sz="1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</a:t>
            </a:r>
            <a:r>
              <a:rPr kumimoji="0" lang="en-US" alt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cases)</a:t>
            </a:r>
          </a:p>
          <a:p>
            <a:pPr marL="569913" marR="0" lvl="1" indent="-225425" algn="l" defTabSz="914400" rtl="0" eaLnBrk="0" fontAlgn="base" latinLnBrk="0" hangingPunct="0">
              <a:lnSpc>
                <a:spcPct val="100000"/>
              </a:lnSpc>
              <a:spcBef>
                <a:spcPts val="300"/>
              </a:spcBef>
              <a:spcAft>
                <a:spcPct val="0"/>
              </a:spcAft>
              <a:buClrTx/>
              <a:buSzTx/>
              <a:buFontTx/>
              <a:buChar char="–"/>
              <a:tabLst/>
              <a:defRPr/>
            </a:pPr>
            <a:r>
              <a:rPr kumimoji="0" lang="en-US" alt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Comparison cases used from FY Marine is requesting</a:t>
            </a:r>
          </a:p>
          <a:p>
            <a:pPr marL="569913" marR="0" lvl="1" indent="-225425" algn="l" defTabSz="914400" rtl="0" eaLnBrk="0" fontAlgn="base" latinLnBrk="0" hangingPunct="0">
              <a:lnSpc>
                <a:spcPct val="100000"/>
              </a:lnSpc>
              <a:spcBef>
                <a:spcPts val="300"/>
              </a:spcBef>
              <a:spcAft>
                <a:spcPct val="0"/>
              </a:spcAft>
              <a:buClrTx/>
              <a:buSzTx/>
              <a:buFontTx/>
              <a:buChar char="–"/>
              <a:tabLst/>
              <a:defRPr/>
            </a:pPr>
            <a:r>
              <a:rPr kumimoji="0" lang="en-US" alt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Local board members</a:t>
            </a:r>
          </a:p>
          <a:p>
            <a:pPr marL="342900" marR="0" lvl="1" indent="-342900" algn="l" defTabSz="914400" rtl="0" eaLnBrk="0" fontAlgn="base" latinLnBrk="0" hangingPunct="0">
              <a:lnSpc>
                <a:spcPct val="100000"/>
              </a:lnSpc>
              <a:spcBef>
                <a:spcPts val="3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Approved – Head Enlisted Promotions</a:t>
            </a:r>
          </a:p>
          <a:p>
            <a:pPr marL="342900" marR="0" lvl="1" indent="-342900" algn="l" defTabSz="914400" rtl="0" eaLnBrk="0" fontAlgn="base" latinLnBrk="0" hangingPunct="0">
              <a:lnSpc>
                <a:spcPct val="100000"/>
              </a:lnSpc>
              <a:spcBef>
                <a:spcPts val="3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Disapproved – Head Promotions Section</a:t>
            </a:r>
          </a:p>
          <a:p>
            <a:pPr marL="569913" marR="0" lvl="1" indent="-225425" algn="l" defTabSz="914400" rtl="0" eaLnBrk="0" fontAlgn="base" latinLnBrk="0" hangingPunct="0">
              <a:lnSpc>
                <a:spcPct val="100000"/>
              </a:lnSpc>
              <a:spcBef>
                <a:spcPts val="3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–"/>
              <a:tabLst/>
              <a:defRPr/>
            </a:pPr>
            <a:r>
              <a:rPr kumimoji="0" lang="en-US" alt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Past 3 </a:t>
            </a:r>
            <a:r>
              <a:rPr kumimoji="0" lang="en-US" altLang="en-US" sz="16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yrs</a:t>
            </a:r>
            <a:r>
              <a:rPr kumimoji="0" lang="en-US" alt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(MMPB-11)</a:t>
            </a:r>
          </a:p>
          <a:p>
            <a:pPr marL="569913" marR="0" lvl="1" indent="-225425" algn="l" defTabSz="914400" rtl="0" eaLnBrk="0" fontAlgn="base" latinLnBrk="0" hangingPunct="0">
              <a:lnSpc>
                <a:spcPct val="100000"/>
              </a:lnSpc>
              <a:spcBef>
                <a:spcPts val="3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–"/>
              <a:tabLst/>
              <a:defRPr/>
            </a:pPr>
            <a:r>
              <a:rPr kumimoji="0" lang="en-US" alt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More than 3 </a:t>
            </a:r>
            <a:r>
              <a:rPr kumimoji="0" lang="en-US" altLang="en-US" sz="16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yrs</a:t>
            </a:r>
            <a:r>
              <a:rPr kumimoji="0" lang="en-US" alt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(BCNR)</a:t>
            </a:r>
          </a:p>
        </p:txBody>
      </p:sp>
      <p:sp>
        <p:nvSpPr>
          <p:cNvPr id="2" name="Slide Number Placeholder 3">
            <a:extLst>
              <a:ext uri="{FF2B5EF4-FFF2-40B4-BE49-F238E27FC236}">
                <a16:creationId xmlns:a16="http://schemas.microsoft.com/office/drawing/2014/main" id="{BC9B09FB-6FF9-FB21-E0A1-CD324899A3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010400" y="6356350"/>
            <a:ext cx="2133600" cy="365125"/>
          </a:xfrm>
        </p:spPr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39A49F6-E254-4843-B1FE-CF340D8B12B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31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8382D9-5B1E-A789-5449-5B0C400443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2999" y="0"/>
            <a:ext cx="7630313" cy="1066800"/>
          </a:xfrm>
        </p:spPr>
        <p:txBody>
          <a:bodyPr/>
          <a:lstStyle/>
          <a:p>
            <a:r>
              <a:rPr lang="en-US" alt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Points of Contact</a:t>
            </a: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8E045BC0-FD1C-0FB2-5F98-114AC3D3D24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75050" y="1606550"/>
            <a:ext cx="3068638" cy="1746250"/>
          </a:xfrm>
        </p:spPr>
        <p:txBody>
          <a:bodyPr>
            <a:noAutofit/>
          </a:bodyPr>
          <a:lstStyle/>
          <a:p>
            <a:pPr marL="0" indent="0">
              <a:spcBef>
                <a:spcPts val="300"/>
              </a:spcBef>
              <a:buNone/>
            </a:pPr>
            <a:r>
              <a:rPr lang="en-US" alt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Head, Performance Branch</a:t>
            </a:r>
          </a:p>
          <a:p>
            <a:pPr marL="0" indent="0">
              <a:spcBef>
                <a:spcPts val="300"/>
              </a:spcBef>
              <a:buNone/>
            </a:pPr>
            <a:r>
              <a:rPr lang="en-US" alt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Head, Promotions Section</a:t>
            </a:r>
          </a:p>
          <a:p>
            <a:pPr marL="0" indent="0">
              <a:spcBef>
                <a:spcPts val="300"/>
              </a:spcBef>
              <a:buNone/>
            </a:pPr>
            <a:r>
              <a:rPr lang="en-US" alt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Head, Enlisted Promotions </a:t>
            </a:r>
          </a:p>
          <a:p>
            <a:pPr marL="0" indent="0">
              <a:spcBef>
                <a:spcPts val="300"/>
              </a:spcBef>
              <a:buNone/>
            </a:pPr>
            <a:r>
              <a:rPr lang="en-US" alt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SNCOIC, Enlisted Promotions</a:t>
            </a:r>
          </a:p>
          <a:p>
            <a:pPr marL="0" indent="0">
              <a:spcBef>
                <a:spcPts val="300"/>
              </a:spcBef>
              <a:buNone/>
            </a:pPr>
            <a:r>
              <a:rPr lang="en-US" alt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Head, Officer Promotions </a:t>
            </a:r>
          </a:p>
          <a:p>
            <a:pPr>
              <a:spcBef>
                <a:spcPts val="300"/>
              </a:spcBef>
            </a:pPr>
            <a:endParaRPr lang="en-US" alt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Content Placeholder 4">
            <a:extLst>
              <a:ext uri="{FF2B5EF4-FFF2-40B4-BE49-F238E27FC236}">
                <a16:creationId xmlns:a16="http://schemas.microsoft.com/office/drawing/2014/main" id="{F3BE56B1-A86A-809D-3A9F-93B9D334AE5C}"/>
              </a:ext>
            </a:extLst>
          </p:cNvPr>
          <p:cNvSpPr txBox="1">
            <a:spLocks/>
          </p:cNvSpPr>
          <p:nvPr/>
        </p:nvSpPr>
        <p:spPr>
          <a:xfrm>
            <a:off x="430213" y="1606550"/>
            <a:ext cx="3032125" cy="1517650"/>
          </a:xfrm>
          <a:prstGeom prst="rect">
            <a:avLst/>
          </a:prstGeom>
        </p:spPr>
        <p:txBody>
          <a:bodyPr lIns="91440" tIns="45720" rIns="91440" bIns="45720" anchor="t"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fontAlgn="auto">
              <a:spcBef>
                <a:spcPts val="300"/>
              </a:spcBef>
              <a:spcAft>
                <a:spcPts val="0"/>
              </a:spcAft>
              <a:buNone/>
            </a:pPr>
            <a:r>
              <a:rPr lang="en-US" altLang="en-US" sz="1600" dirty="0">
                <a:latin typeface="Times New Roman"/>
                <a:cs typeface="Times New Roman"/>
              </a:rPr>
              <a:t>Col Garcia, J. A.</a:t>
            </a:r>
            <a:endParaRPr lang="en-US" alt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fontAlgn="auto">
              <a:spcBef>
                <a:spcPts val="300"/>
              </a:spcBef>
              <a:spcAft>
                <a:spcPts val="0"/>
              </a:spcAft>
              <a:buNone/>
            </a:pPr>
            <a:r>
              <a:rPr lang="en-US" alt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Col Godfrey, J. A. </a:t>
            </a:r>
          </a:p>
          <a:p>
            <a:pPr marL="0" indent="0" fontAlgn="auto">
              <a:spcBef>
                <a:spcPts val="300"/>
              </a:spcBef>
              <a:spcAft>
                <a:spcPts val="0"/>
              </a:spcAft>
              <a:buNone/>
            </a:pPr>
            <a:r>
              <a:rPr lang="en-US" alt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Maj Moore, D. A.  </a:t>
            </a:r>
          </a:p>
          <a:p>
            <a:pPr marL="0" indent="0" fontAlgn="auto">
              <a:spcBef>
                <a:spcPts val="300"/>
              </a:spcBef>
              <a:spcAft>
                <a:spcPts val="0"/>
              </a:spcAft>
              <a:buNone/>
            </a:pPr>
            <a:r>
              <a:rPr lang="en-US" alt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MSgt Mills, D. T.</a:t>
            </a:r>
          </a:p>
          <a:p>
            <a:pPr marL="0" indent="0" fontAlgn="auto">
              <a:spcBef>
                <a:spcPts val="300"/>
              </a:spcBef>
              <a:spcAft>
                <a:spcPts val="0"/>
              </a:spcAft>
              <a:buNone/>
            </a:pPr>
            <a:r>
              <a:rPr lang="en-US" altLang="en-US" sz="1600" dirty="0">
                <a:latin typeface="Times New Roman"/>
                <a:cs typeface="Times New Roman"/>
              </a:rPr>
              <a:t>Maj  Cook,  M. J. </a:t>
            </a:r>
            <a:endParaRPr lang="en-US" alt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fontAlgn="auto">
              <a:spcBef>
                <a:spcPts val="300"/>
              </a:spcBef>
              <a:spcAft>
                <a:spcPts val="0"/>
              </a:spcAft>
            </a:pPr>
            <a:endParaRPr lang="en-US" alt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Content Placeholder 5">
            <a:extLst>
              <a:ext uri="{FF2B5EF4-FFF2-40B4-BE49-F238E27FC236}">
                <a16:creationId xmlns:a16="http://schemas.microsoft.com/office/drawing/2014/main" id="{62313529-58EC-53A2-98DC-3B22FD9EE9E7}"/>
              </a:ext>
            </a:extLst>
          </p:cNvPr>
          <p:cNvSpPr txBox="1">
            <a:spLocks/>
          </p:cNvSpPr>
          <p:nvPr/>
        </p:nvSpPr>
        <p:spPr>
          <a:xfrm>
            <a:off x="6716713" y="1606550"/>
            <a:ext cx="2293937" cy="1517650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fontAlgn="auto">
              <a:spcBef>
                <a:spcPts val="300"/>
              </a:spcBef>
              <a:spcAft>
                <a:spcPts val="0"/>
              </a:spcAft>
              <a:buNone/>
            </a:pPr>
            <a:r>
              <a:rPr lang="en-US" alt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703-784-9098</a:t>
            </a:r>
          </a:p>
          <a:p>
            <a:pPr marL="0" indent="0" fontAlgn="auto">
              <a:spcBef>
                <a:spcPts val="300"/>
              </a:spcBef>
              <a:spcAft>
                <a:spcPts val="0"/>
              </a:spcAft>
              <a:buNone/>
            </a:pPr>
            <a:r>
              <a:rPr lang="en-US" alt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703-784-9725</a:t>
            </a:r>
          </a:p>
          <a:p>
            <a:pPr marL="0" indent="0" fontAlgn="auto">
              <a:spcBef>
                <a:spcPts val="300"/>
              </a:spcBef>
              <a:spcAft>
                <a:spcPts val="0"/>
              </a:spcAft>
              <a:buNone/>
            </a:pPr>
            <a:r>
              <a:rPr lang="en-US" alt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703-784-2765</a:t>
            </a:r>
          </a:p>
          <a:p>
            <a:pPr marL="0" indent="0" fontAlgn="auto">
              <a:spcBef>
                <a:spcPts val="300"/>
              </a:spcBef>
              <a:spcAft>
                <a:spcPts val="0"/>
              </a:spcAft>
              <a:buNone/>
            </a:pPr>
            <a:r>
              <a:rPr lang="en-US" alt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703-784-2765</a:t>
            </a:r>
          </a:p>
          <a:p>
            <a:pPr marL="0" indent="0" fontAlgn="auto">
              <a:spcBef>
                <a:spcPts val="300"/>
              </a:spcBef>
              <a:spcAft>
                <a:spcPts val="0"/>
              </a:spcAft>
              <a:buNone/>
            </a:pPr>
            <a:r>
              <a:rPr lang="en-US" alt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703-201-6282</a:t>
            </a:r>
          </a:p>
        </p:txBody>
      </p:sp>
      <p:sp>
        <p:nvSpPr>
          <p:cNvPr id="9" name="Content Placeholder 6">
            <a:extLst>
              <a:ext uri="{FF2B5EF4-FFF2-40B4-BE49-F238E27FC236}">
                <a16:creationId xmlns:a16="http://schemas.microsoft.com/office/drawing/2014/main" id="{E3329971-B4AF-630C-6E76-6A5DF6D871B1}"/>
              </a:ext>
            </a:extLst>
          </p:cNvPr>
          <p:cNvSpPr txBox="1">
            <a:spLocks/>
          </p:cNvSpPr>
          <p:nvPr/>
        </p:nvSpPr>
        <p:spPr>
          <a:xfrm>
            <a:off x="247478" y="3276600"/>
            <a:ext cx="4252913" cy="2459037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fontAlgn="auto">
              <a:spcBef>
                <a:spcPts val="300"/>
              </a:spcBef>
              <a:spcAft>
                <a:spcPts val="0"/>
              </a:spcAft>
              <a:buNone/>
            </a:pPr>
            <a:r>
              <a:rPr lang="en-US" alt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Address for Selection Board/Correspondence</a:t>
            </a:r>
          </a:p>
          <a:p>
            <a:pPr marL="0" indent="0" fontAlgn="auto">
              <a:spcBef>
                <a:spcPts val="300"/>
              </a:spcBef>
              <a:spcAft>
                <a:spcPts val="0"/>
              </a:spcAft>
              <a:buNone/>
            </a:pPr>
            <a:endParaRPr lang="en-US" alt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fontAlgn="auto">
              <a:spcBef>
                <a:spcPts val="300"/>
              </a:spcBef>
              <a:spcAft>
                <a:spcPts val="0"/>
              </a:spcAft>
              <a:buNone/>
            </a:pPr>
            <a:r>
              <a:rPr lang="en-US" alt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President, Name of Board</a:t>
            </a:r>
          </a:p>
          <a:p>
            <a:pPr marL="0" indent="0" fontAlgn="auto">
              <a:spcBef>
                <a:spcPts val="300"/>
              </a:spcBef>
              <a:spcAft>
                <a:spcPts val="0"/>
              </a:spcAft>
              <a:buNone/>
            </a:pPr>
            <a:r>
              <a:rPr lang="en-US" alt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Headquarters, U.S. Marine Corps</a:t>
            </a:r>
          </a:p>
          <a:p>
            <a:pPr marL="0" indent="0" fontAlgn="auto">
              <a:spcBef>
                <a:spcPts val="300"/>
              </a:spcBef>
              <a:spcAft>
                <a:spcPts val="0"/>
              </a:spcAft>
              <a:buNone/>
            </a:pPr>
            <a:r>
              <a:rPr lang="en-US" alt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MMPB-11 Enlisted Promotions Unit</a:t>
            </a:r>
          </a:p>
          <a:p>
            <a:pPr marL="0" indent="0" fontAlgn="auto">
              <a:spcBef>
                <a:spcPts val="300"/>
              </a:spcBef>
              <a:spcAft>
                <a:spcPts val="0"/>
              </a:spcAft>
              <a:buNone/>
            </a:pPr>
            <a:r>
              <a:rPr lang="en-US" alt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2008 Elliot Road </a:t>
            </a:r>
          </a:p>
          <a:p>
            <a:pPr marL="0" indent="0" fontAlgn="auto">
              <a:spcBef>
                <a:spcPts val="300"/>
              </a:spcBef>
              <a:spcAft>
                <a:spcPts val="0"/>
              </a:spcAft>
              <a:buNone/>
            </a:pPr>
            <a:r>
              <a:rPr lang="en-US" alt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Quantico, VA 22134-5103</a:t>
            </a:r>
          </a:p>
          <a:p>
            <a:pPr marL="0" indent="0" fontAlgn="auto">
              <a:spcBef>
                <a:spcPts val="300"/>
              </a:spcBef>
              <a:spcAft>
                <a:spcPts val="0"/>
              </a:spcAft>
              <a:buNone/>
            </a:pPr>
            <a:r>
              <a:rPr lang="en-US" altLang="en-US" sz="1600" dirty="0"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enlistedpromotions@usmc.mil</a:t>
            </a:r>
            <a:r>
              <a:rPr lang="en-US" alt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0" indent="0" fontAlgn="auto">
              <a:spcBef>
                <a:spcPts val="300"/>
              </a:spcBef>
              <a:spcAft>
                <a:spcPts val="0"/>
              </a:spcAft>
              <a:buNone/>
            </a:pPr>
            <a:endParaRPr lang="en-US" alt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fontAlgn="auto">
              <a:spcBef>
                <a:spcPts val="300"/>
              </a:spcBef>
              <a:spcAft>
                <a:spcPts val="0"/>
              </a:spcAft>
              <a:buNone/>
            </a:pPr>
            <a:endParaRPr lang="en-US" alt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Content Placeholder 7">
            <a:extLst>
              <a:ext uri="{FF2B5EF4-FFF2-40B4-BE49-F238E27FC236}">
                <a16:creationId xmlns:a16="http://schemas.microsoft.com/office/drawing/2014/main" id="{892D5C37-4D0E-FCD7-AA25-43F5EB01C332}"/>
              </a:ext>
            </a:extLst>
          </p:cNvPr>
          <p:cNvSpPr txBox="1">
            <a:spLocks/>
          </p:cNvSpPr>
          <p:nvPr/>
        </p:nvSpPr>
        <p:spPr>
          <a:xfrm>
            <a:off x="4648155" y="3573461"/>
            <a:ext cx="4359275" cy="2162175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fontAlgn="auto">
              <a:spcBef>
                <a:spcPts val="300"/>
              </a:spcBef>
              <a:spcAft>
                <a:spcPts val="0"/>
              </a:spcAft>
              <a:buNone/>
            </a:pPr>
            <a:endParaRPr lang="en-US" alt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Slide Number Placeholder 3">
            <a:extLst>
              <a:ext uri="{FF2B5EF4-FFF2-40B4-BE49-F238E27FC236}">
                <a16:creationId xmlns:a16="http://schemas.microsoft.com/office/drawing/2014/main" id="{4A368BF2-F3E4-7067-6303-05933197B5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010400" y="6356350"/>
            <a:ext cx="2133600" cy="365125"/>
          </a:xfrm>
        </p:spPr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39A49F6-E254-4843-B1FE-CF340D8B12B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32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710095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>
            <a:extLst>
              <a:ext uri="{FF2B5EF4-FFF2-40B4-BE49-F238E27FC236}">
                <a16:creationId xmlns:a16="http://schemas.microsoft.com/office/drawing/2014/main" id="{689F35C4-020D-162C-E28E-54EA7EDBD6C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066799" y="0"/>
            <a:ext cx="7706513" cy="1066800"/>
          </a:xfrm>
        </p:spPr>
        <p:txBody>
          <a:bodyPr/>
          <a:lstStyle/>
          <a:p>
            <a:r>
              <a:rPr lang="en-US" alt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MMBP-11 Responsibilities</a:t>
            </a:r>
          </a:p>
        </p:txBody>
      </p:sp>
      <p:sp>
        <p:nvSpPr>
          <p:cNvPr id="4099" name="Rectangle 6">
            <a:extLst>
              <a:ext uri="{FF2B5EF4-FFF2-40B4-BE49-F238E27FC236}">
                <a16:creationId xmlns:a16="http://schemas.microsoft.com/office/drawing/2014/main" id="{1F3CA467-D60D-F817-A61F-59D272866795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155448" y="1143000"/>
            <a:ext cx="8229600" cy="4876800"/>
          </a:xfrm>
        </p:spPr>
        <p:txBody>
          <a:bodyPr vert="horz" lIns="91440" tIns="45720" rIns="91440" bIns="45720" rtlCol="0" anchor="t">
            <a:normAutofit fontScale="92500" lnSpcReduction="10000"/>
          </a:bodyPr>
          <a:lstStyle/>
          <a:p>
            <a:pPr>
              <a:lnSpc>
                <a:spcPct val="120000"/>
              </a:lnSpc>
              <a:spcBef>
                <a:spcPts val="300"/>
              </a:spcBef>
              <a:defRPr/>
            </a:pPr>
            <a:r>
              <a:rPr lang="en-US" sz="1400" dirty="0">
                <a:latin typeface="Times New Roman"/>
                <a:cs typeface="Times New Roman"/>
              </a:rPr>
              <a:t>Convene/Administer (5) SNCO (Regular and Reserve) Selection Boards per year:</a:t>
            </a:r>
          </a:p>
          <a:p>
            <a:pPr marL="0" indent="0">
              <a:lnSpc>
                <a:spcPct val="120000"/>
              </a:lnSpc>
              <a:spcBef>
                <a:spcPts val="300"/>
              </a:spcBef>
              <a:buNone/>
              <a:defRPr/>
            </a:pPr>
            <a:r>
              <a:rPr lang="en-US" sz="1400" dirty="0">
                <a:latin typeface="Times New Roman"/>
                <a:cs typeface="Times New Roman"/>
              </a:rPr>
              <a:t>      FY25 Schedule</a:t>
            </a:r>
          </a:p>
          <a:p>
            <a:pPr marL="640080" indent="-285750">
              <a:lnSpc>
                <a:spcPct val="120000"/>
              </a:lnSpc>
              <a:spcBef>
                <a:spcPts val="300"/>
              </a:spcBef>
              <a:spcAft>
                <a:spcPts val="500"/>
              </a:spcAft>
              <a:defRPr/>
            </a:pPr>
            <a:r>
              <a:rPr lang="en-US" sz="1400" dirty="0">
                <a:latin typeface="Times New Roman"/>
                <a:cs typeface="Times New Roman"/>
              </a:rPr>
              <a:t> Active </a:t>
            </a:r>
            <a:r>
              <a:rPr lang="en-US" sz="1400" dirty="0">
                <a:latin typeface="Times New Roman"/>
                <a:ea typeface="+mn-lt"/>
                <a:cs typeface="Times New Roman"/>
              </a:rPr>
              <a:t>GySgt – 14 Jan 25 (8 </a:t>
            </a:r>
            <a:r>
              <a:rPr lang="en-US" sz="1400" dirty="0" err="1">
                <a:latin typeface="Times New Roman"/>
                <a:ea typeface="+mn-lt"/>
                <a:cs typeface="Times New Roman"/>
              </a:rPr>
              <a:t>wks</a:t>
            </a:r>
            <a:r>
              <a:rPr lang="en-US" sz="1400" dirty="0">
                <a:latin typeface="Times New Roman"/>
                <a:ea typeface="+mn-lt"/>
                <a:cs typeface="Times New Roman"/>
              </a:rPr>
              <a:t>)</a:t>
            </a:r>
            <a:endParaRPr lang="en-US" sz="1400" dirty="0">
              <a:latin typeface="Times New Roman"/>
              <a:cs typeface="Times New Roman"/>
            </a:endParaRPr>
          </a:p>
          <a:p>
            <a:pPr marL="640080" indent="-285750">
              <a:lnSpc>
                <a:spcPct val="120000"/>
              </a:lnSpc>
              <a:spcBef>
                <a:spcPts val="300"/>
              </a:spcBef>
              <a:spcAft>
                <a:spcPts val="500"/>
              </a:spcAft>
              <a:defRPr/>
            </a:pPr>
            <a:r>
              <a:rPr lang="en-US" sz="1400" dirty="0">
                <a:latin typeface="Times New Roman"/>
                <a:cs typeface="Times New Roman"/>
              </a:rPr>
              <a:t>Active Reserve SNCO – 4 Feb 25 (10 days)</a:t>
            </a:r>
          </a:p>
          <a:p>
            <a:pPr marL="640080" indent="-285750">
              <a:lnSpc>
                <a:spcPct val="120000"/>
              </a:lnSpc>
              <a:spcBef>
                <a:spcPts val="300"/>
              </a:spcBef>
              <a:spcAft>
                <a:spcPts val="500"/>
              </a:spcAft>
              <a:defRPr/>
            </a:pPr>
            <a:r>
              <a:rPr lang="en-US" sz="1400" dirty="0">
                <a:latin typeface="Times New Roman"/>
                <a:cs typeface="Times New Roman"/>
              </a:rPr>
              <a:t>Active SSgt – 8 Apr 25 (9 </a:t>
            </a:r>
            <a:r>
              <a:rPr lang="en-US" sz="1400" dirty="0" err="1">
                <a:latin typeface="Times New Roman"/>
                <a:cs typeface="Times New Roman"/>
              </a:rPr>
              <a:t>wks</a:t>
            </a:r>
            <a:r>
              <a:rPr lang="en-US" sz="1400" dirty="0">
                <a:latin typeface="Times New Roman"/>
                <a:cs typeface="Times New Roman"/>
              </a:rPr>
              <a:t>)</a:t>
            </a:r>
          </a:p>
          <a:p>
            <a:pPr marL="640080" indent="-285750">
              <a:lnSpc>
                <a:spcPct val="120000"/>
              </a:lnSpc>
              <a:spcBef>
                <a:spcPts val="300"/>
              </a:spcBef>
              <a:spcAft>
                <a:spcPts val="500"/>
              </a:spcAft>
              <a:defRPr/>
            </a:pPr>
            <a:r>
              <a:rPr lang="en-US" sz="1400" dirty="0">
                <a:latin typeface="Times New Roman"/>
                <a:cs typeface="Times New Roman"/>
              </a:rPr>
              <a:t>SMCR/IRR SNCO – 8 Jul 25 (7 </a:t>
            </a:r>
            <a:r>
              <a:rPr lang="en-US" sz="1400" dirty="0" err="1">
                <a:latin typeface="Times New Roman"/>
                <a:cs typeface="Times New Roman"/>
              </a:rPr>
              <a:t>wks</a:t>
            </a:r>
            <a:r>
              <a:rPr lang="en-US" sz="1400" dirty="0">
                <a:latin typeface="Times New Roman"/>
                <a:cs typeface="Times New Roman"/>
              </a:rPr>
              <a:t>)</a:t>
            </a:r>
          </a:p>
          <a:p>
            <a:pPr>
              <a:lnSpc>
                <a:spcPct val="120000"/>
              </a:lnSpc>
              <a:spcBef>
                <a:spcPts val="300"/>
              </a:spcBef>
              <a:spcAft>
                <a:spcPts val="500"/>
              </a:spcAft>
              <a:defRPr/>
            </a:pPr>
            <a:r>
              <a:rPr lang="en-US" sz="1400" dirty="0">
                <a:latin typeface="Times New Roman"/>
                <a:cs typeface="Times New Roman"/>
              </a:rPr>
              <a:t>FY26 Active SgtMaj thru MSgt – 15 Oct (8 </a:t>
            </a:r>
            <a:r>
              <a:rPr lang="en-US" sz="1400" dirty="0" err="1">
                <a:latin typeface="Times New Roman"/>
                <a:cs typeface="Times New Roman"/>
              </a:rPr>
              <a:t>wks</a:t>
            </a:r>
            <a:r>
              <a:rPr lang="en-US" sz="1400" dirty="0">
                <a:latin typeface="Times New Roman"/>
                <a:cs typeface="Times New Roman"/>
              </a:rPr>
              <a:t>)</a:t>
            </a:r>
          </a:p>
          <a:p>
            <a:pPr marL="0" indent="0">
              <a:lnSpc>
                <a:spcPct val="120000"/>
              </a:lnSpc>
              <a:spcBef>
                <a:spcPts val="300"/>
              </a:spcBef>
              <a:buNone/>
              <a:defRPr/>
            </a:pPr>
            <a:r>
              <a:rPr lang="en-US" sz="1400" dirty="0">
                <a:latin typeface="Times New Roman"/>
                <a:cs typeface="Times New Roman"/>
              </a:rPr>
              <a:t>Effect monthly promotions</a:t>
            </a:r>
          </a:p>
          <a:p>
            <a:pPr>
              <a:lnSpc>
                <a:spcPct val="120000"/>
              </a:lnSpc>
              <a:spcBef>
                <a:spcPts val="300"/>
              </a:spcBef>
              <a:defRPr/>
            </a:pPr>
            <a:r>
              <a:rPr lang="en-US" sz="1400" dirty="0">
                <a:latin typeface="Times New Roman"/>
                <a:cs typeface="Times New Roman"/>
              </a:rPr>
              <a:t>SNCO promotion Delay/Revoke Process </a:t>
            </a:r>
            <a:endParaRPr lang="en-US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20000"/>
              </a:lnSpc>
              <a:spcBef>
                <a:spcPts val="300"/>
              </a:spcBef>
              <a:defRPr/>
            </a:pPr>
            <a:r>
              <a:rPr lang="en-US" sz="1400" dirty="0">
                <a:latin typeface="Times New Roman"/>
                <a:cs typeface="Times New Roman"/>
              </a:rPr>
              <a:t>Remedial Promotion Requests</a:t>
            </a:r>
          </a:p>
          <a:p>
            <a:pPr lvl="1">
              <a:lnSpc>
                <a:spcPct val="120000"/>
              </a:lnSpc>
              <a:spcBef>
                <a:spcPts val="300"/>
              </a:spcBef>
              <a:defRPr/>
            </a:pPr>
            <a:r>
              <a:rPr lang="en-US" sz="1400" dirty="0">
                <a:latin typeface="Times New Roman"/>
                <a:cs typeface="Times New Roman"/>
              </a:rPr>
              <a:t>Monthly SNCO Enlisted Remedial Selection Boards (ERSB)</a:t>
            </a:r>
          </a:p>
          <a:p>
            <a:pPr lvl="1">
              <a:lnSpc>
                <a:spcPct val="120000"/>
              </a:lnSpc>
              <a:spcBef>
                <a:spcPts val="300"/>
              </a:spcBef>
              <a:defRPr/>
            </a:pPr>
            <a:r>
              <a:rPr lang="en-US" sz="1400" dirty="0">
                <a:latin typeface="Times New Roman"/>
                <a:cs typeface="Times New Roman"/>
              </a:rPr>
              <a:t>Junior Marine remedial/non-competitive promotion requests</a:t>
            </a:r>
          </a:p>
          <a:p>
            <a:pPr>
              <a:lnSpc>
                <a:spcPct val="120000"/>
              </a:lnSpc>
              <a:spcBef>
                <a:spcPts val="300"/>
              </a:spcBef>
              <a:defRPr/>
            </a:pPr>
            <a:r>
              <a:rPr lang="en-US" sz="1400" dirty="0">
                <a:latin typeface="Times New Roman"/>
                <a:cs typeface="Times New Roman"/>
              </a:rPr>
              <a:t>Meritorious Promotions</a:t>
            </a:r>
          </a:p>
          <a:p>
            <a:pPr>
              <a:lnSpc>
                <a:spcPct val="120000"/>
              </a:lnSpc>
              <a:spcBef>
                <a:spcPts val="300"/>
              </a:spcBef>
              <a:defRPr/>
            </a:pPr>
            <a:r>
              <a:rPr lang="en-US" sz="1400" dirty="0">
                <a:latin typeface="Times New Roman"/>
                <a:cs typeface="Times New Roman"/>
              </a:rPr>
              <a:t>Posthumous Promotions</a:t>
            </a:r>
          </a:p>
          <a:p>
            <a:pPr>
              <a:lnSpc>
                <a:spcPct val="120000"/>
              </a:lnSpc>
              <a:spcBef>
                <a:spcPts val="300"/>
              </a:spcBef>
              <a:defRPr/>
            </a:pPr>
            <a:r>
              <a:rPr lang="en-US" sz="1400" dirty="0">
                <a:latin typeface="Times New Roman"/>
                <a:cs typeface="Times New Roman"/>
              </a:rPr>
              <a:t>PERB/BCNR Advisory Opinions</a:t>
            </a:r>
          </a:p>
          <a:p>
            <a:pPr>
              <a:lnSpc>
                <a:spcPct val="120000"/>
              </a:lnSpc>
              <a:spcBef>
                <a:spcPts val="300"/>
              </a:spcBef>
              <a:defRPr/>
            </a:pPr>
            <a:r>
              <a:rPr lang="en-US" sz="1400" dirty="0">
                <a:latin typeface="Times New Roman"/>
                <a:cs typeface="Times New Roman"/>
              </a:rPr>
              <a:t>Special Promotion Authority</a:t>
            </a:r>
          </a:p>
          <a:p>
            <a:pPr>
              <a:lnSpc>
                <a:spcPct val="120000"/>
              </a:lnSpc>
              <a:spcBef>
                <a:spcPts val="300"/>
              </a:spcBef>
              <a:defRPr/>
            </a:pPr>
            <a:r>
              <a:rPr lang="en-US" sz="1400" dirty="0">
                <a:latin typeface="Times New Roman"/>
                <a:cs typeface="Times New Roman"/>
              </a:rPr>
              <a:t>DON tracker/Marine mail/personal letters/CONGRINT responses</a:t>
            </a:r>
          </a:p>
          <a:p>
            <a:pPr marL="0" indent="0">
              <a:lnSpc>
                <a:spcPct val="120000"/>
              </a:lnSpc>
              <a:spcBef>
                <a:spcPts val="300"/>
              </a:spcBef>
              <a:buNone/>
              <a:defRPr/>
            </a:pPr>
            <a:endParaRPr lang="en-US" dirty="0"/>
          </a:p>
        </p:txBody>
      </p:sp>
      <p:sp>
        <p:nvSpPr>
          <p:cNvPr id="2" name="Slide Number Placeholder 3">
            <a:extLst>
              <a:ext uri="{FF2B5EF4-FFF2-40B4-BE49-F238E27FC236}">
                <a16:creationId xmlns:a16="http://schemas.microsoft.com/office/drawing/2014/main" id="{CC627C22-54A4-23A4-317D-D18FA842384F}"/>
              </a:ext>
            </a:extLst>
          </p:cNvPr>
          <p:cNvSpPr txBox="1">
            <a:spLocks/>
          </p:cNvSpPr>
          <p:nvPr/>
        </p:nvSpPr>
        <p:spPr>
          <a:xfrm>
            <a:off x="7010400" y="6356350"/>
            <a:ext cx="21336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 algn="r">
              <a:defRPr/>
            </a:pPr>
            <a:fld id="{339A49F6-E254-4843-B1FE-CF340D8B12BC}" type="slidenum">
              <a:rPr lang="en-US" sz="120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pPr algn="r">
                <a:defRPr/>
              </a:pPr>
              <a:t>4</a:t>
            </a:fld>
            <a:endParaRPr lang="en-US" sz="12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4">
            <a:extLst>
              <a:ext uri="{FF2B5EF4-FFF2-40B4-BE49-F238E27FC236}">
                <a16:creationId xmlns:a16="http://schemas.microsoft.com/office/drawing/2014/main" id="{7D44612C-967C-C430-A968-A6829FF2034F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/>
        <p:txBody>
          <a:bodyPr vert="horz" lIns="91440" tIns="45720" rIns="91440" bIns="45720" rtlCol="0" anchor="ctr">
            <a:no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altLang="en-US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Board Process</a:t>
            </a:r>
          </a:p>
        </p:txBody>
      </p:sp>
    </p:spTree>
    <p:extLst>
      <p:ext uri="{BB962C8B-B14F-4D97-AF65-F5344CB8AC3E}">
        <p14:creationId xmlns:p14="http://schemas.microsoft.com/office/powerpoint/2010/main" val="20334425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7">
            <a:extLst>
              <a:ext uri="{FF2B5EF4-FFF2-40B4-BE49-F238E27FC236}">
                <a16:creationId xmlns:a16="http://schemas.microsoft.com/office/drawing/2014/main" id="{6928CCF3-AAEC-D3BC-C263-43DC2F02C8C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066799" y="0"/>
            <a:ext cx="7706513" cy="1066800"/>
          </a:xfrm>
        </p:spPr>
        <p:txBody>
          <a:bodyPr/>
          <a:lstStyle/>
          <a:p>
            <a:r>
              <a:rPr lang="en-US" alt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Pre-Board Actions</a:t>
            </a:r>
          </a:p>
        </p:txBody>
      </p:sp>
      <p:sp>
        <p:nvSpPr>
          <p:cNvPr id="6147" name="Text Box 5">
            <a:extLst>
              <a:ext uri="{FF2B5EF4-FFF2-40B4-BE49-F238E27FC236}">
                <a16:creationId xmlns:a16="http://schemas.microsoft.com/office/drawing/2014/main" id="{F56AAC3D-FA3B-E6B2-59B4-C0C406042E55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155448" y="1143000"/>
            <a:ext cx="8229600" cy="4193574"/>
          </a:xfrm>
        </p:spPr>
        <p:txBody>
          <a:bodyPr>
            <a:normAutofit/>
          </a:bodyPr>
          <a:lstStyle/>
          <a:p>
            <a:pPr>
              <a:spcBef>
                <a:spcPts val="300"/>
              </a:spcBef>
              <a:defRPr/>
            </a:pPr>
            <a:r>
              <a:rPr lang="en-US" alt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Board Schedule published via MARADMIN (Spring)</a:t>
            </a:r>
          </a:p>
          <a:p>
            <a:pPr>
              <a:spcBef>
                <a:spcPts val="300"/>
              </a:spcBef>
              <a:defRPr/>
            </a:pPr>
            <a:r>
              <a:rPr lang="en-US" alt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Convening MARADMINs</a:t>
            </a:r>
          </a:p>
          <a:p>
            <a:pPr lvl="1">
              <a:spcBef>
                <a:spcPts val="300"/>
              </a:spcBef>
              <a:defRPr/>
            </a:pPr>
            <a:r>
              <a:rPr lang="en-US" alt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Convene dates/updated information</a:t>
            </a:r>
          </a:p>
          <a:p>
            <a:pPr lvl="1">
              <a:spcBef>
                <a:spcPts val="300"/>
              </a:spcBef>
              <a:defRPr/>
            </a:pPr>
            <a:r>
              <a:rPr lang="en-US" alt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Promotion zones</a:t>
            </a:r>
          </a:p>
          <a:p>
            <a:pPr lvl="1">
              <a:spcBef>
                <a:spcPts val="300"/>
              </a:spcBef>
              <a:defRPr/>
            </a:pPr>
            <a:r>
              <a:rPr lang="en-US" alt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Personal responsibilities</a:t>
            </a:r>
          </a:p>
          <a:p>
            <a:pPr lvl="1">
              <a:spcBef>
                <a:spcPts val="300"/>
              </a:spcBef>
              <a:defRPr/>
            </a:pPr>
            <a:r>
              <a:rPr lang="en-US" alt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How and where to submit update material</a:t>
            </a:r>
          </a:p>
          <a:p>
            <a:pPr lvl="1">
              <a:spcBef>
                <a:spcPts val="300"/>
              </a:spcBef>
              <a:defRPr/>
            </a:pPr>
            <a:r>
              <a:rPr lang="en-US" alt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Contact information</a:t>
            </a:r>
          </a:p>
          <a:p>
            <a:pPr lvl="1">
              <a:spcBef>
                <a:spcPts val="300"/>
              </a:spcBef>
              <a:defRPr/>
            </a:pPr>
            <a:r>
              <a:rPr lang="en-US" alt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Published Timeline</a:t>
            </a:r>
          </a:p>
          <a:p>
            <a:pPr lvl="2">
              <a:spcBef>
                <a:spcPts val="300"/>
              </a:spcBef>
              <a:defRPr/>
            </a:pPr>
            <a:r>
              <a:rPr lang="en-US" alt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60-day AC: Initial</a:t>
            </a:r>
            <a:endParaRPr lang="en-US" altLang="en-US" sz="16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2">
              <a:spcBef>
                <a:spcPts val="300"/>
              </a:spcBef>
              <a:defRPr/>
            </a:pPr>
            <a:r>
              <a:rPr lang="en-US" alt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30-day AC: Changes</a:t>
            </a:r>
          </a:p>
          <a:p>
            <a:pPr lvl="2">
              <a:spcBef>
                <a:spcPts val="300"/>
              </a:spcBef>
              <a:defRPr/>
            </a:pPr>
            <a:r>
              <a:rPr lang="en-US" alt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90/45 SMCR/IRR   </a:t>
            </a:r>
          </a:p>
          <a:p>
            <a:pPr lvl="1">
              <a:spcBef>
                <a:spcPts val="300"/>
              </a:spcBef>
              <a:defRPr/>
            </a:pPr>
            <a:endParaRPr lang="en-US" alt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ts val="300"/>
              </a:spcBef>
              <a:defRPr/>
            </a:pPr>
            <a:endParaRPr lang="en-US" alt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ts val="300"/>
              </a:spcBef>
              <a:defRPr/>
            </a:pPr>
            <a:endParaRPr lang="en-US" alt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Slide Number Placeholder 3">
            <a:extLst>
              <a:ext uri="{FF2B5EF4-FFF2-40B4-BE49-F238E27FC236}">
                <a16:creationId xmlns:a16="http://schemas.microsoft.com/office/drawing/2014/main" id="{A3793C7E-BF14-A12F-53EF-5B5660F51F5B}"/>
              </a:ext>
            </a:extLst>
          </p:cNvPr>
          <p:cNvSpPr txBox="1">
            <a:spLocks/>
          </p:cNvSpPr>
          <p:nvPr/>
        </p:nvSpPr>
        <p:spPr>
          <a:xfrm>
            <a:off x="7010400" y="6356350"/>
            <a:ext cx="21336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 algn="r">
              <a:defRPr/>
            </a:pPr>
            <a:fld id="{339A49F6-E254-4843-B1FE-CF340D8B12BC}" type="slidenum">
              <a:rPr lang="en-US" sz="120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pPr algn="r">
                <a:defRPr/>
              </a:pPr>
              <a:t>6</a:t>
            </a:fld>
            <a:endParaRPr lang="en-US" sz="12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882245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>
            <a:extLst>
              <a:ext uri="{FF2B5EF4-FFF2-40B4-BE49-F238E27FC236}">
                <a16:creationId xmlns:a16="http://schemas.microsoft.com/office/drawing/2014/main" id="{7F82E28B-47BC-641F-6639-4B2F62B888D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066799" y="0"/>
            <a:ext cx="7706513" cy="1066800"/>
          </a:xfrm>
        </p:spPr>
        <p:txBody>
          <a:bodyPr/>
          <a:lstStyle/>
          <a:p>
            <a:r>
              <a:rPr lang="en-US" alt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Marine’s Responsibility</a:t>
            </a:r>
          </a:p>
        </p:txBody>
      </p:sp>
      <p:sp>
        <p:nvSpPr>
          <p:cNvPr id="49155" name="Rectangle 3">
            <a:extLst>
              <a:ext uri="{FF2B5EF4-FFF2-40B4-BE49-F238E27FC236}">
                <a16:creationId xmlns:a16="http://schemas.microsoft.com/office/drawing/2014/main" id="{FD14C14D-655D-5635-3E3B-BD5465D1E5EE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155448" y="1177925"/>
            <a:ext cx="8229600" cy="4502150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alt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Familiarize yourself with the </a:t>
            </a:r>
            <a:r>
              <a:rPr lang="en-US" altLang="en-US" sz="16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promotion schedule</a:t>
            </a:r>
          </a:p>
          <a:p>
            <a:r>
              <a:rPr lang="en-US" alt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Read convening notices/MARADMINS</a:t>
            </a:r>
          </a:p>
          <a:p>
            <a:r>
              <a:rPr lang="en-US" alt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Know when your board meets</a:t>
            </a:r>
          </a:p>
          <a:p>
            <a:r>
              <a:rPr lang="en-US" alt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Check your OMPF (MOL) and MBS and ensure they are </a:t>
            </a:r>
            <a:r>
              <a:rPr lang="en-US" altLang="en-US" sz="16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accurate</a:t>
            </a:r>
            <a:r>
              <a:rPr lang="en-US" alt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and </a:t>
            </a:r>
            <a:r>
              <a:rPr lang="en-US" altLang="en-US" sz="16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complete</a:t>
            </a:r>
          </a:p>
          <a:p>
            <a:pPr lvl="1"/>
            <a:r>
              <a:rPr lang="en-US" alt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MARADMIN</a:t>
            </a:r>
            <a:r>
              <a:rPr lang="en-US" alt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: 412/23 TRANSITION TO O-RMA</a:t>
            </a:r>
          </a:p>
          <a:p>
            <a:pPr lvl="1"/>
            <a:r>
              <a:rPr lang="en-US" alt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Marines can not control record being in chronological order</a:t>
            </a:r>
          </a:p>
          <a:p>
            <a:pPr lvl="1"/>
            <a:r>
              <a:rPr lang="en-US" alt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Missing certificate not justification for non-selection</a:t>
            </a:r>
          </a:p>
          <a:p>
            <a:r>
              <a:rPr lang="en-US" altLang="en-US" sz="16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Communicate</a:t>
            </a:r>
            <a:r>
              <a:rPr lang="en-US" alt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with the board on important issues</a:t>
            </a:r>
          </a:p>
          <a:p>
            <a:r>
              <a:rPr lang="en-US" altLang="en-US" sz="16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Confirm receipt </a:t>
            </a:r>
            <a:r>
              <a:rPr lang="en-US" alt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of material by MMPB-11</a:t>
            </a:r>
          </a:p>
          <a:p>
            <a:r>
              <a:rPr lang="en-US" altLang="en-US" sz="1600" u="sng" dirty="0">
                <a:latin typeface="Times New Roman"/>
                <a:cs typeface="Times New Roman"/>
              </a:rPr>
              <a:t>Letter of Non-Selection</a:t>
            </a:r>
            <a:r>
              <a:rPr lang="en-US" altLang="en-US" sz="1600" dirty="0">
                <a:latin typeface="Times New Roman"/>
                <a:cs typeface="Times New Roman"/>
              </a:rPr>
              <a:t>- Marine will be briefed as a “1” and incur a failure of selection.</a:t>
            </a:r>
            <a:endParaRPr lang="en-US" alt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alt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Slide Number Placeholder 3">
            <a:extLst>
              <a:ext uri="{FF2B5EF4-FFF2-40B4-BE49-F238E27FC236}">
                <a16:creationId xmlns:a16="http://schemas.microsoft.com/office/drawing/2014/main" id="{1B88F703-2B41-749C-5E4D-FD941DC2CB23}"/>
              </a:ext>
            </a:extLst>
          </p:cNvPr>
          <p:cNvSpPr txBox="1">
            <a:spLocks/>
          </p:cNvSpPr>
          <p:nvPr/>
        </p:nvSpPr>
        <p:spPr>
          <a:xfrm>
            <a:off x="7010400" y="6356350"/>
            <a:ext cx="21336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 algn="r">
              <a:defRPr/>
            </a:pPr>
            <a:fld id="{339A49F6-E254-4843-B1FE-CF340D8B12BC}" type="slidenum">
              <a:rPr lang="en-US" sz="120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pPr algn="r">
                <a:defRPr/>
              </a:pPr>
              <a:t>7</a:t>
            </a:fld>
            <a:endParaRPr lang="en-US" sz="12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Title 1">
            <a:extLst>
              <a:ext uri="{FF2B5EF4-FFF2-40B4-BE49-F238E27FC236}">
                <a16:creationId xmlns:a16="http://schemas.microsoft.com/office/drawing/2014/main" id="{A792C611-E257-2494-BEBB-098F37FD29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6799" y="0"/>
            <a:ext cx="7706513" cy="1066800"/>
          </a:xfrm>
        </p:spPr>
        <p:txBody>
          <a:bodyPr/>
          <a:lstStyle/>
          <a:p>
            <a:r>
              <a:rPr lang="en-US" alt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Command’s Responsibility</a:t>
            </a:r>
          </a:p>
        </p:txBody>
      </p:sp>
      <p:sp>
        <p:nvSpPr>
          <p:cNvPr id="51203" name="Content Placeholder 2">
            <a:extLst>
              <a:ext uri="{FF2B5EF4-FFF2-40B4-BE49-F238E27FC236}">
                <a16:creationId xmlns:a16="http://schemas.microsoft.com/office/drawing/2014/main" id="{52A15DDC-D810-5FDF-F554-DDCA799B18A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5448" y="1143000"/>
            <a:ext cx="8229600" cy="4193574"/>
          </a:xfrm>
        </p:spPr>
        <p:txBody>
          <a:bodyPr>
            <a:normAutofit/>
          </a:bodyPr>
          <a:lstStyle/>
          <a:p>
            <a:r>
              <a:rPr lang="en-US" alt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Counsel Marines on their personal responsibility for their OMPF/MBS/PME</a:t>
            </a:r>
          </a:p>
          <a:p>
            <a:r>
              <a:rPr lang="en-US" alt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Ensure update material are submitted early</a:t>
            </a:r>
          </a:p>
          <a:p>
            <a:r>
              <a:rPr lang="en-US" alt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Maintain visibility over the board schedule</a:t>
            </a:r>
          </a:p>
          <a:p>
            <a:r>
              <a:rPr lang="en-US" alt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Complete FITREPs in a timely manner</a:t>
            </a:r>
          </a:p>
          <a:p>
            <a:r>
              <a:rPr lang="en-US" alt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ID adjudicated adverse information to the board </a:t>
            </a:r>
          </a:p>
        </p:txBody>
      </p:sp>
      <p:sp>
        <p:nvSpPr>
          <p:cNvPr id="2" name="Slide Number Placeholder 3">
            <a:extLst>
              <a:ext uri="{FF2B5EF4-FFF2-40B4-BE49-F238E27FC236}">
                <a16:creationId xmlns:a16="http://schemas.microsoft.com/office/drawing/2014/main" id="{4F1093B8-1BA4-1A20-EB81-8F86EBCF989C}"/>
              </a:ext>
            </a:extLst>
          </p:cNvPr>
          <p:cNvSpPr txBox="1">
            <a:spLocks/>
          </p:cNvSpPr>
          <p:nvPr/>
        </p:nvSpPr>
        <p:spPr>
          <a:xfrm>
            <a:off x="7010400" y="6356350"/>
            <a:ext cx="21336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 algn="r">
              <a:defRPr/>
            </a:pPr>
            <a:fld id="{339A49F6-E254-4843-B1FE-CF340D8B12BC}" type="slidenum">
              <a:rPr lang="en-US" sz="120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pPr algn="r">
                <a:defRPr/>
              </a:pPr>
              <a:t>8</a:t>
            </a:fld>
            <a:endParaRPr lang="en-US" sz="12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>
            <a:extLst>
              <a:ext uri="{FF2B5EF4-FFF2-40B4-BE49-F238E27FC236}">
                <a16:creationId xmlns:a16="http://schemas.microsoft.com/office/drawing/2014/main" id="{79CA29E8-32F9-F0D5-11D9-7333FEECE66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066799" y="0"/>
            <a:ext cx="7706513" cy="1066800"/>
          </a:xfrm>
        </p:spPr>
        <p:txBody>
          <a:bodyPr/>
          <a:lstStyle/>
          <a:p>
            <a:r>
              <a:rPr lang="en-US" alt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Population/Record</a:t>
            </a:r>
          </a:p>
        </p:txBody>
      </p:sp>
      <p:sp>
        <p:nvSpPr>
          <p:cNvPr id="7171" name="Rectangle 3">
            <a:extLst>
              <a:ext uri="{FF2B5EF4-FFF2-40B4-BE49-F238E27FC236}">
                <a16:creationId xmlns:a16="http://schemas.microsoft.com/office/drawing/2014/main" id="{E84FC9F0-A116-EE1D-F289-781F40295A39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155448" y="1143000"/>
            <a:ext cx="8229600" cy="4193574"/>
          </a:xfrm>
        </p:spPr>
        <p:txBody>
          <a:bodyPr>
            <a:noAutofit/>
          </a:bodyPr>
          <a:lstStyle/>
          <a:p>
            <a:pPr>
              <a:spcBef>
                <a:spcPts val="300"/>
              </a:spcBef>
              <a:defRPr/>
            </a:pPr>
            <a:r>
              <a:rPr lang="en-US" alt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Population</a:t>
            </a:r>
          </a:p>
          <a:p>
            <a:pPr lvl="1">
              <a:spcBef>
                <a:spcPts val="300"/>
              </a:spcBef>
              <a:defRPr/>
            </a:pPr>
            <a:r>
              <a:rPr lang="en-US" alt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RAP-2:	Provides the Zones  and Allocations</a:t>
            </a:r>
          </a:p>
          <a:p>
            <a:pPr lvl="1">
              <a:spcBef>
                <a:spcPts val="300"/>
              </a:spcBef>
              <a:defRPr/>
            </a:pPr>
            <a:r>
              <a:rPr lang="en-US" alt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RAM-2:	No Further Service / Lateral Move </a:t>
            </a:r>
          </a:p>
          <a:p>
            <a:pPr lvl="1">
              <a:spcBef>
                <a:spcPts val="300"/>
              </a:spcBef>
              <a:defRPr/>
            </a:pPr>
            <a:r>
              <a:rPr lang="en-US" alt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MMPB-2:	OMPF (MMPB-22) / </a:t>
            </a:r>
            <a:r>
              <a:rPr lang="en-US" alt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FITREPS</a:t>
            </a:r>
            <a:r>
              <a:rPr lang="en-US" alt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(MMPB-23) </a:t>
            </a:r>
          </a:p>
          <a:p>
            <a:pPr lvl="1">
              <a:spcBef>
                <a:spcPts val="300"/>
              </a:spcBef>
              <a:defRPr/>
            </a:pPr>
            <a:r>
              <a:rPr lang="en-US" alt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MMSR:	FMCR / TDRL  / PLD</a:t>
            </a:r>
          </a:p>
          <a:p>
            <a:pPr lvl="1">
              <a:spcBef>
                <a:spcPts val="300"/>
              </a:spcBef>
              <a:defRPr/>
            </a:pPr>
            <a:r>
              <a:rPr lang="en-US" alt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MCRC:	WO / MECEP</a:t>
            </a:r>
          </a:p>
          <a:p>
            <a:pPr marL="0" indent="0">
              <a:spcBef>
                <a:spcPts val="300"/>
              </a:spcBef>
              <a:buFontTx/>
              <a:buNone/>
              <a:defRPr/>
            </a:pPr>
            <a:endParaRPr lang="en-US" alt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ts val="300"/>
              </a:spcBef>
              <a:defRPr/>
            </a:pPr>
            <a:r>
              <a:rPr lang="en-US" alt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Record</a:t>
            </a:r>
          </a:p>
          <a:p>
            <a:pPr lvl="1">
              <a:spcBef>
                <a:spcPts val="300"/>
              </a:spcBef>
              <a:defRPr/>
            </a:pPr>
            <a:r>
              <a:rPr lang="en-US" alt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MCTFS</a:t>
            </a:r>
          </a:p>
          <a:p>
            <a:pPr lvl="1">
              <a:spcBef>
                <a:spcPts val="300"/>
              </a:spcBef>
              <a:defRPr/>
            </a:pPr>
            <a:r>
              <a:rPr lang="en-US" alt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Ongoing adverse material </a:t>
            </a:r>
          </a:p>
          <a:p>
            <a:pPr lvl="1">
              <a:spcBef>
                <a:spcPts val="300"/>
              </a:spcBef>
              <a:defRPr/>
            </a:pPr>
            <a:r>
              <a:rPr lang="en-US" alt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O-RMA</a:t>
            </a:r>
          </a:p>
          <a:p>
            <a:pPr lvl="1">
              <a:spcBef>
                <a:spcPts val="300"/>
              </a:spcBef>
              <a:defRPr/>
            </a:pPr>
            <a:r>
              <a:rPr lang="en-US" alt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Training </a:t>
            </a:r>
          </a:p>
          <a:p>
            <a:pPr lvl="2">
              <a:spcBef>
                <a:spcPts val="300"/>
              </a:spcBef>
              <a:defRPr/>
            </a:pPr>
            <a:r>
              <a:rPr lang="en-US" alt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PME</a:t>
            </a:r>
            <a:r>
              <a:rPr lang="en-US" alt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Completion</a:t>
            </a:r>
          </a:p>
          <a:p>
            <a:pPr lvl="2">
              <a:spcBef>
                <a:spcPts val="300"/>
              </a:spcBef>
              <a:defRPr/>
            </a:pPr>
            <a:r>
              <a:rPr lang="en-US" alt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MCMAP</a:t>
            </a:r>
            <a:r>
              <a:rPr lang="en-US" alt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PFT, </a:t>
            </a:r>
            <a:r>
              <a:rPr lang="en-US" alt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CFT</a:t>
            </a:r>
            <a:r>
              <a:rPr lang="en-US" alt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</a:p>
        </p:txBody>
      </p:sp>
      <p:sp>
        <p:nvSpPr>
          <p:cNvPr id="2" name="Slide Number Placeholder 3">
            <a:extLst>
              <a:ext uri="{FF2B5EF4-FFF2-40B4-BE49-F238E27FC236}">
                <a16:creationId xmlns:a16="http://schemas.microsoft.com/office/drawing/2014/main" id="{EF990985-9E42-465F-52B2-E509EAD667B6}"/>
              </a:ext>
            </a:extLst>
          </p:cNvPr>
          <p:cNvSpPr txBox="1">
            <a:spLocks/>
          </p:cNvSpPr>
          <p:nvPr/>
        </p:nvSpPr>
        <p:spPr>
          <a:xfrm>
            <a:off x="7010400" y="6356350"/>
            <a:ext cx="21336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 algn="r">
              <a:defRPr/>
            </a:pPr>
            <a:fld id="{339A49F6-E254-4843-B1FE-CF340D8B12BC}" type="slidenum">
              <a:rPr lang="en-US" sz="120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pPr algn="r">
                <a:defRPr/>
              </a:pPr>
              <a:t>9</a:t>
            </a:fld>
            <a:endParaRPr lang="en-US" sz="12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304509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Helvetica">
      <a:majorFont>
        <a:latin typeface="Helvetica"/>
        <a:ea typeface=""/>
        <a:cs typeface=""/>
      </a:majorFont>
      <a:minorFont>
        <a:latin typeface="Helvetica"/>
        <a:ea typeface=""/>
        <a:cs typeface=""/>
      </a:minorFont>
    </a:fontScheme>
    <a:fmtScheme name="Executiv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50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square" rtlCol="0">
        <a:spAutoFit/>
      </a:bodyPr>
      <a:lstStyle>
        <a:defPPr>
          <a:defRPr dirty="0"/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TaxCatchAll xmlns="a5b1e761-728c-41c7-922f-af95005c6c26" xsi:nil="true"/>
    <lcf76f155ced4ddcb4097134ff3c332f xmlns="dc3fc34a-147a-4502-9ada-e8eeabbf15e9">
      <Terms xmlns="http://schemas.microsoft.com/office/infopath/2007/PartnerControls"/>
    </lcf76f155ced4ddcb4097134ff3c332f>
    <_ip_UnifiedCompliancePolicyProperties xmlns="http://schemas.microsoft.com/sharepoint/v3" xsi:nil="true"/>
    <RequestType xmlns="dc3fc34a-147a-4502-9ada-e8eeabbf15e9" xsi:nil="true"/>
    <PackageStatus xmlns="dc3fc34a-147a-4502-9ada-e8eeabbf15e9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990EE38062B9546914615017268D53C" ma:contentTypeVersion="20" ma:contentTypeDescription="Create a new document." ma:contentTypeScope="" ma:versionID="9a1b9fe0f8d56def7a1c936009a0ec81">
  <xsd:schema xmlns:xsd="http://www.w3.org/2001/XMLSchema" xmlns:xs="http://www.w3.org/2001/XMLSchema" xmlns:p="http://schemas.microsoft.com/office/2006/metadata/properties" xmlns:ns1="http://schemas.microsoft.com/sharepoint/v3" xmlns:ns2="dc3fc34a-147a-4502-9ada-e8eeabbf15e9" xmlns:ns3="a5b1e761-728c-41c7-922f-af95005c6c26" targetNamespace="http://schemas.microsoft.com/office/2006/metadata/properties" ma:root="true" ma:fieldsID="efe21ac93784d6c3c9bf4ecd6332762d" ns1:_="" ns2:_="" ns3:_="">
    <xsd:import namespace="http://schemas.microsoft.com/sharepoint/v3"/>
    <xsd:import namespace="dc3fc34a-147a-4502-9ada-e8eeabbf15e9"/>
    <xsd:import namespace="a5b1e761-728c-41c7-922f-af95005c6c26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ObjectDetectorVersions" minOccurs="0"/>
                <xsd:element ref="ns2:lcf76f155ced4ddcb4097134ff3c332f" minOccurs="0"/>
                <xsd:element ref="ns3:TaxCatchAll" minOccurs="0"/>
                <xsd:element ref="ns2:MediaServiceDateTaken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LengthInSeconds" minOccurs="0"/>
                <xsd:element ref="ns1:_ip_UnifiedCompliancePolicyProperties" minOccurs="0"/>
                <xsd:element ref="ns1:_ip_UnifiedCompliancePolicyUIAction" minOccurs="0"/>
                <xsd:element ref="ns3:SharedWithUsers" minOccurs="0"/>
                <xsd:element ref="ns3:SharedWithDetails" minOccurs="0"/>
                <xsd:element ref="ns2:MediaServiceLocation" minOccurs="0"/>
                <xsd:element ref="ns2:PackageStatus" minOccurs="0"/>
                <xsd:element ref="ns2:RequestTyp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20" nillable="true" ma:displayName="Unified Compliance Policy Properties" ma:hidden="true" ma:internalName="_ip_UnifiedCompliancePolicyProperties">
      <xsd:simpleType>
        <xsd:restriction base="dms:Note"/>
      </xsd:simpleType>
    </xsd:element>
    <xsd:element name="_ip_UnifiedCompliancePolicyUIAction" ma:index="21" nillable="true" ma:displayName="Unified Compliance Policy UI Action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c3fc34a-147a-4502-9ada-e8eeabbf15e9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1c7be36e-9551-4638-a550-39ad87444971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DateTaken" ma:index="15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9" nillable="true" ma:displayName="MediaLengthInSeconds" ma:hidden="true" ma:internalName="MediaLengthInSeconds" ma:readOnly="true">
      <xsd:simpleType>
        <xsd:restriction base="dms:Unknown"/>
      </xsd:simpleType>
    </xsd:element>
    <xsd:element name="MediaServiceLocation" ma:index="24" nillable="true" ma:displayName="Location" ma:description="" ma:indexed="true" ma:internalName="MediaServiceLocation" ma:readOnly="true">
      <xsd:simpleType>
        <xsd:restriction base="dms:Text"/>
      </xsd:simpleType>
    </xsd:element>
    <xsd:element name="PackageStatus" ma:index="25" nillable="true" ma:displayName="Package Status" ma:description="Choose a status to indicate if a package missing documents, ready to be prepped, or routing." ma:format="RadioButtons" ma:internalName="PackageStatus">
      <xsd:simpleType>
        <xsd:restriction base="dms:Choice">
          <xsd:enumeration value="Routing"/>
          <xsd:enumeration value="Ready to Prep"/>
          <xsd:enumeration value="Ready to Route"/>
          <xsd:enumeration value="Missing Docs"/>
          <xsd:enumeration value="Off. delay, pending cmd"/>
          <xsd:enumeration value="Requested Docs"/>
          <xsd:enumeration value="no action needed."/>
          <xsd:enumeration value="Initial Notification"/>
          <xsd:enumeration value="30 Day notification"/>
          <xsd:enumeration value="Unassigned"/>
          <xsd:enumeration value="Admin Del"/>
          <xsd:enumeration value="Approved"/>
          <xsd:enumeration value="Disapproved"/>
          <xsd:enumeration value="Promoted"/>
          <xsd:enumeration value="Not promoted"/>
        </xsd:restriction>
      </xsd:simpleType>
    </xsd:element>
    <xsd:element name="RequestType" ma:index="26" nillable="true" ma:displayName="Request Type" ma:description="This column is used to classify the request type of a package or letter. If you wish to add a choice, please select add choice." ma:format="Dropdown" ma:internalName="RequestType">
      <xsd:complexType>
        <xsd:complexContent>
          <xsd:extension base="dms:MultiChoiceFillIn">
            <xsd:sequence>
              <xsd:element name="Value" maxOccurs="unbounded" minOccurs="0" nillable="true">
                <xsd:simpleType>
                  <xsd:union memberTypes="dms:Text">
                    <xsd:simpleType>
                      <xsd:restriction base="dms:Choice">
                        <xsd:enumeration value="Delay"/>
                        <xsd:enumeration value="Revoke"/>
                        <xsd:enumeration value="Deliver"/>
                        <xsd:enumeration value="Remedial"/>
                      </xsd:restriction>
                    </xsd:simpleType>
                  </xsd:union>
                </xsd:simpleType>
              </xsd:element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5b1e761-728c-41c7-922f-af95005c6c26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9d3fa801-ce0c-42cc-8962-4ebb1e37f270}" ma:internalName="TaxCatchAll" ma:showField="CatchAllData" ma:web="a5b1e761-728c-41c7-922f-af95005c6c26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22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3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C0770D3E-B00B-4E2F-8E3A-DF11A1A67270}">
  <ds:schemaRefs>
    <ds:schemaRef ds:uri="a5b1e761-728c-41c7-922f-af95005c6c26"/>
    <ds:schemaRef ds:uri="http://www.w3.org/XML/1998/namespace"/>
    <ds:schemaRef ds:uri="dc3fc34a-147a-4502-9ada-e8eeabbf15e9"/>
    <ds:schemaRef ds:uri="http://purl.org/dc/elements/1.1/"/>
    <ds:schemaRef ds:uri="http://schemas.microsoft.com/office/infopath/2007/PartnerControls"/>
    <ds:schemaRef ds:uri="http://purl.org/dc/terms/"/>
    <ds:schemaRef ds:uri="http://schemas.microsoft.com/office/2006/documentManagement/types"/>
    <ds:schemaRef ds:uri="http://schemas.openxmlformats.org/package/2006/metadata/core-properties"/>
    <ds:schemaRef ds:uri="http://schemas.microsoft.com/sharepoint/v3"/>
    <ds:schemaRef ds:uri="http://schemas.microsoft.com/office/2006/metadata/properties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299E50A2-24D5-42F4-9860-36EE98140365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01A891E9-2B4A-4431-A242-C46DC9CAB2C0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dc3fc34a-147a-4502-9ada-e8eeabbf15e9"/>
    <ds:schemaRef ds:uri="a5b1e761-728c-41c7-922f-af95005c6c26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36881</TotalTime>
  <Words>3215</Words>
  <Application>Microsoft Office PowerPoint</Application>
  <PresentationFormat>On-screen Show (4:3)</PresentationFormat>
  <Paragraphs>610</Paragraphs>
  <Slides>32</Slides>
  <Notes>25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32</vt:i4>
      </vt:variant>
    </vt:vector>
  </HeadingPairs>
  <TitlesOfParts>
    <vt:vector size="37" baseType="lpstr">
      <vt:lpstr>Arial</vt:lpstr>
      <vt:lpstr>Calibri</vt:lpstr>
      <vt:lpstr>Helvetica</vt:lpstr>
      <vt:lpstr>Times New Roman</vt:lpstr>
      <vt:lpstr>Office Theme</vt:lpstr>
      <vt:lpstr>Enlisted Promotions  (MMPB-11)</vt:lpstr>
      <vt:lpstr>Promotion Section (MMPB-1) Mission</vt:lpstr>
      <vt:lpstr>Promotion Section (MMPB-1)</vt:lpstr>
      <vt:lpstr>MMBP-11 Responsibilities</vt:lpstr>
      <vt:lpstr>Board Process</vt:lpstr>
      <vt:lpstr>Pre-Board Actions</vt:lpstr>
      <vt:lpstr>Marine’s Responsibility</vt:lpstr>
      <vt:lpstr>Command’s Responsibility</vt:lpstr>
      <vt:lpstr>The Population/Record</vt:lpstr>
      <vt:lpstr>Enlisted Board Membership</vt:lpstr>
      <vt:lpstr>Enlisted Precepts</vt:lpstr>
      <vt:lpstr>Eligible Population</vt:lpstr>
      <vt:lpstr>Board Actions (Step 1 of 3)</vt:lpstr>
      <vt:lpstr>PowerPoint Presentation</vt:lpstr>
      <vt:lpstr>Board Actions (Step 2 of 3)</vt:lpstr>
      <vt:lpstr>Board Actions (Step 2 of 3)</vt:lpstr>
      <vt:lpstr>Board Actions (Step 3 of 3)</vt:lpstr>
      <vt:lpstr>“Possible” Reasons Not Selected</vt:lpstr>
      <vt:lpstr>Post Board</vt:lpstr>
      <vt:lpstr>Fiscal Year 2025 Active Reserve SNCO Selection Board</vt:lpstr>
      <vt:lpstr>Board Membership</vt:lpstr>
      <vt:lpstr>Board Process</vt:lpstr>
      <vt:lpstr>FY25 RSNCO Call Outs</vt:lpstr>
      <vt:lpstr>PME Primary Statistics</vt:lpstr>
      <vt:lpstr>Sequenced PME Primary Pathway</vt:lpstr>
      <vt:lpstr>Sequenced PME Status</vt:lpstr>
      <vt:lpstr>Alternate Selections</vt:lpstr>
      <vt:lpstr>Alternate Policy</vt:lpstr>
      <vt:lpstr>Additional Promotion Items</vt:lpstr>
      <vt:lpstr>Delay Process</vt:lpstr>
      <vt:lpstr>SNCO Enlisted Remedial Selection Boards (ERSB)</vt:lpstr>
      <vt:lpstr>Points of Contact</vt:lpstr>
    </vt:vector>
  </TitlesOfParts>
  <Company>HQMC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MMOA Road Show Brief</dc:title>
  <dc:creator>Capt Daniel McBride</dc:creator>
  <cp:lastModifiedBy>Moore Maj Daniel A</cp:lastModifiedBy>
  <cp:revision>1149</cp:revision>
  <cp:lastPrinted>2022-03-01T13:32:23Z</cp:lastPrinted>
  <dcterms:created xsi:type="dcterms:W3CDTF">2014-04-30T21:10:51Z</dcterms:created>
  <dcterms:modified xsi:type="dcterms:W3CDTF">2025-02-25T13:17:10Z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0x010100A990EE38062B9546914615017268D53C</vt:lpwstr>
  </property>
  <property fmtid="{D5CDD505-2E9C-101B-9397-08002B2CF9AE}" pid="3" name="MediaServiceImageTags">
    <vt:lpwstr/>
  </property>
</Properties>
</file>